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tags/tag12.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notesMasterIdLst>
    <p:notesMasterId r:id="rId26"/>
  </p:notesMasterIdLst>
  <p:sldIdLst>
    <p:sldId id="256" r:id="rId2"/>
    <p:sldId id="359" r:id="rId3"/>
    <p:sldId id="405" r:id="rId4"/>
    <p:sldId id="406"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20" r:id="rId19"/>
    <p:sldId id="421" r:id="rId20"/>
    <p:sldId id="422" r:id="rId21"/>
    <p:sldId id="423" r:id="rId22"/>
    <p:sldId id="424" r:id="rId23"/>
    <p:sldId id="382" r:id="rId24"/>
    <p:sldId id="343" r:id="rId25"/>
  </p:sldIdLst>
  <p:sldSz cx="9144000" cy="6858000" type="screen4x3"/>
  <p:notesSz cx="6858000" cy="9144000"/>
  <p:custDataLst>
    <p:tags r:id="rId27"/>
  </p:custDataLst>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863CF"/>
    <a:srgbClr val="20BFCF"/>
    <a:srgbClr val="CF0C3C"/>
    <a:srgbClr val="13CF25"/>
    <a:srgbClr val="CF4512"/>
    <a:srgbClr val="CB19CF"/>
    <a:srgbClr val="0AAD4C"/>
    <a:srgbClr val="0000C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4660"/>
  </p:normalViewPr>
  <p:slideViewPr>
    <p:cSldViewPr snapToGrid="0">
      <p:cViewPr varScale="1">
        <p:scale>
          <a:sx n="75" d="100"/>
          <a:sy n="75" d="100"/>
        </p:scale>
        <p:origin x="-1248" y="-96"/>
      </p:cViewPr>
      <p:guideLst>
        <p:guide orient="horz" pos="3999"/>
        <p:guide orient="horz" pos="1570"/>
        <p:guide pos="5409"/>
        <p:guide pos="3041"/>
        <p:guide pos="281"/>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0700E-9343-4F51-BA88-95A8103EB1FC}" type="doc">
      <dgm:prSet loTypeId="urn:microsoft.com/office/officeart/2005/8/layout/lProcess1" loCatId="process" qsTypeId="urn:microsoft.com/office/officeart/2005/8/quickstyle/simple1#1" qsCatId="simple" csTypeId="urn:microsoft.com/office/officeart/2005/8/colors/accent1_1" csCatId="accent1" phldr="1"/>
      <dgm:spPr/>
    </dgm:pt>
    <dgm:pt modelId="{AF417EC4-66F0-4A06-8822-D0A679C515AC}">
      <dgm:prSet phldrT="[Text]" custT="1"/>
      <dgm:spPr>
        <a:solidFill>
          <a:srgbClr val="FF0000"/>
        </a:solidFill>
        <a:ln>
          <a:solidFill>
            <a:srgbClr val="FF0000"/>
          </a:solidFill>
        </a:ln>
      </dgm:spPr>
      <dgm:t>
        <a:bodyPr/>
        <a:lstStyle/>
        <a:p>
          <a:r>
            <a:rPr lang="en-US" altLang="zh-CN" sz="1600" b="1" i="0" smtClean="0">
              <a:solidFill>
                <a:schemeClr val="bg1"/>
              </a:solidFill>
              <a:latin typeface="Arial"/>
              <a:cs typeface="Arial"/>
            </a:rPr>
            <a:t>2</a:t>
          </a:r>
          <a:r>
            <a:rPr lang="zh-CN" altLang="en-US" sz="1600" b="1" i="0" smtClean="0">
              <a:solidFill>
                <a:schemeClr val="bg1"/>
              </a:solidFill>
              <a:latin typeface="Arial"/>
              <a:cs typeface="Arial"/>
            </a:rPr>
            <a:t>月</a:t>
          </a:r>
          <a:r>
            <a:rPr lang="en-US" altLang="zh-CN" sz="1600" b="1" i="0" smtClean="0">
              <a:solidFill>
                <a:schemeClr val="bg1"/>
              </a:solidFill>
              <a:latin typeface="Arial"/>
              <a:cs typeface="Arial"/>
            </a:rPr>
            <a:t>13</a:t>
          </a:r>
          <a:r>
            <a:rPr lang="zh-CN" altLang="en-US" sz="1600" b="1" i="0" smtClean="0">
              <a:solidFill>
                <a:schemeClr val="bg1"/>
              </a:solidFill>
              <a:latin typeface="Arial"/>
              <a:cs typeface="Arial"/>
            </a:rPr>
            <a:t>日</a:t>
          </a:r>
          <a:endParaRPr lang="en-GB" sz="1600" b="1" i="0" dirty="0">
            <a:solidFill>
              <a:schemeClr val="bg1"/>
            </a:solidFill>
            <a:latin typeface="Arial"/>
            <a:cs typeface="Arial"/>
          </a:endParaRPr>
        </a:p>
      </dgm:t>
    </dgm:pt>
    <dgm:pt modelId="{450A488F-16E0-4EFE-A8D3-B74934A9C736}" type="parTrans" cxnId="{FBAC868D-4D3F-4CFA-9886-EC3BCAF8631E}">
      <dgm:prSet/>
      <dgm:spPr/>
      <dgm:t>
        <a:bodyPr/>
        <a:lstStyle/>
        <a:p>
          <a:endParaRPr lang="en-GB" sz="1400" b="0" i="0">
            <a:latin typeface="Arial"/>
            <a:cs typeface="Arial"/>
          </a:endParaRPr>
        </a:p>
      </dgm:t>
    </dgm:pt>
    <dgm:pt modelId="{1241AFD9-7FA4-4347-93E2-184580EEE85E}" type="sibTrans" cxnId="{FBAC868D-4D3F-4CFA-9886-EC3BCAF8631E}">
      <dgm:prSet/>
      <dgm:spPr/>
      <dgm:t>
        <a:bodyPr/>
        <a:lstStyle/>
        <a:p>
          <a:endParaRPr lang="en-GB" sz="1400" b="0" i="0">
            <a:latin typeface="Arial"/>
            <a:cs typeface="Arial"/>
          </a:endParaRPr>
        </a:p>
      </dgm:t>
    </dgm:pt>
    <dgm:pt modelId="{B8E7D643-5646-45EC-A14A-09ACB62EF015}">
      <dgm:prSet custT="1"/>
      <dgm:spPr>
        <a:solidFill>
          <a:srgbClr val="FF0000"/>
        </a:solidFill>
        <a:ln>
          <a:solidFill>
            <a:srgbClr val="FF0000"/>
          </a:solidFill>
        </a:ln>
      </dgm:spPr>
      <dgm:t>
        <a:bodyPr/>
        <a:lstStyle/>
        <a:p>
          <a:r>
            <a:rPr lang="en-GB" sz="1600" b="1" i="0" smtClean="0">
              <a:solidFill>
                <a:schemeClr val="bg1"/>
              </a:solidFill>
              <a:latin typeface="Arial"/>
              <a:cs typeface="Arial"/>
            </a:rPr>
            <a:t>2</a:t>
          </a:r>
          <a:r>
            <a:rPr lang="zh-CN" altLang="en-US" sz="1600" b="1" i="0" smtClean="0">
              <a:solidFill>
                <a:schemeClr val="bg1"/>
              </a:solidFill>
              <a:latin typeface="Arial"/>
              <a:cs typeface="Arial"/>
            </a:rPr>
            <a:t>月</a:t>
          </a:r>
          <a:r>
            <a:rPr lang="en-US" altLang="zh-CN" sz="1600" b="1" i="0" smtClean="0">
              <a:solidFill>
                <a:schemeClr val="bg1"/>
              </a:solidFill>
              <a:latin typeface="Arial"/>
              <a:cs typeface="Arial"/>
            </a:rPr>
            <a:t>14</a:t>
          </a:r>
          <a:r>
            <a:rPr lang="zh-CN" altLang="en-US" sz="1600" b="1" i="0" smtClean="0">
              <a:solidFill>
                <a:schemeClr val="bg1"/>
              </a:solidFill>
              <a:latin typeface="Arial"/>
              <a:cs typeface="Arial"/>
            </a:rPr>
            <a:t>日</a:t>
          </a:r>
          <a:endParaRPr lang="en-GB" sz="1600" b="1" i="0" dirty="0">
            <a:solidFill>
              <a:schemeClr val="bg1"/>
            </a:solidFill>
            <a:latin typeface="Arial"/>
            <a:cs typeface="Arial"/>
          </a:endParaRPr>
        </a:p>
      </dgm:t>
    </dgm:pt>
    <dgm:pt modelId="{990151E7-9C0A-4929-B3C2-F342C198E36B}" type="parTrans" cxnId="{7E6221C9-7C87-4985-9E92-5DDA8B54F58F}">
      <dgm:prSet/>
      <dgm:spPr/>
      <dgm:t>
        <a:bodyPr/>
        <a:lstStyle/>
        <a:p>
          <a:endParaRPr lang="en-GB" sz="1400" b="0" i="0">
            <a:latin typeface="Arial"/>
            <a:cs typeface="Arial"/>
          </a:endParaRPr>
        </a:p>
      </dgm:t>
    </dgm:pt>
    <dgm:pt modelId="{686D3504-FD09-481C-8B4E-1F89F7D88B74}" type="sibTrans" cxnId="{7E6221C9-7C87-4985-9E92-5DDA8B54F58F}">
      <dgm:prSet/>
      <dgm:spPr/>
      <dgm:t>
        <a:bodyPr/>
        <a:lstStyle/>
        <a:p>
          <a:endParaRPr lang="en-GB" sz="1400" b="0" i="0">
            <a:latin typeface="Arial"/>
            <a:cs typeface="Arial"/>
          </a:endParaRPr>
        </a:p>
      </dgm:t>
    </dgm:pt>
    <dgm:pt modelId="{0816949E-9141-4D91-92FB-D732506A1C8A}">
      <dgm:prSet phldrT="[Text]" custT="1"/>
      <dgm:spPr>
        <a:ln>
          <a:solidFill>
            <a:srgbClr val="FF0000">
              <a:alpha val="90000"/>
            </a:srgbClr>
          </a:solidFill>
        </a:ln>
      </dgm:spPr>
      <dgm:t>
        <a:bodyPr/>
        <a:lstStyle/>
        <a:p>
          <a:r>
            <a:rPr lang="zh-CN" sz="1400" smtClean="0"/>
            <a:t>“印度制造”活动周开幕</a:t>
          </a:r>
          <a:r>
            <a:rPr lang="en-US" sz="1400" smtClean="0"/>
            <a:t>/</a:t>
          </a:r>
          <a:r>
            <a:rPr lang="zh-CN" sz="1400" smtClean="0"/>
            <a:t>开展；印度总理纳伦德拉·莫迪出席时代周刊印度奖颁奖典礼</a:t>
          </a:r>
          <a:endParaRPr lang="en-GB" sz="1400" b="0" i="0" dirty="0">
            <a:latin typeface="Arial"/>
            <a:cs typeface="Arial"/>
          </a:endParaRPr>
        </a:p>
      </dgm:t>
    </dgm:pt>
    <dgm:pt modelId="{29F7F90A-CD24-4062-8050-CD55327B51C1}" type="parTrans" cxnId="{641F0B45-E1B4-4966-B7AC-CA27C8E6F70E}">
      <dgm:prSet/>
      <dgm:spPr/>
      <dgm:t>
        <a:bodyPr/>
        <a:lstStyle/>
        <a:p>
          <a:endParaRPr lang="en-GB" sz="1400" b="0" i="0">
            <a:latin typeface="Arial"/>
            <a:cs typeface="Arial"/>
          </a:endParaRPr>
        </a:p>
      </dgm:t>
    </dgm:pt>
    <dgm:pt modelId="{789B022A-6DE8-4B2B-8F04-0BD950AC759D}" type="sibTrans" cxnId="{641F0B45-E1B4-4966-B7AC-CA27C8E6F70E}">
      <dgm:prSet/>
      <dgm:spPr/>
      <dgm:t>
        <a:bodyPr/>
        <a:lstStyle/>
        <a:p>
          <a:endParaRPr lang="en-GB" sz="1400" b="0" i="0">
            <a:latin typeface="Arial"/>
            <a:cs typeface="Arial"/>
          </a:endParaRPr>
        </a:p>
      </dgm:t>
    </dgm:pt>
    <dgm:pt modelId="{7729075E-969E-43B9-8658-7F49ACC704CF}">
      <dgm:prSet custT="1"/>
      <dgm:spPr>
        <a:ln>
          <a:solidFill>
            <a:srgbClr val="FF0000">
              <a:alpha val="90000"/>
            </a:srgbClr>
          </a:solidFill>
        </a:ln>
      </dgm:spPr>
      <dgm:t>
        <a:bodyPr/>
        <a:lstStyle/>
        <a:p>
          <a:r>
            <a:rPr lang="en-US" sz="1400" smtClean="0"/>
            <a:t>CNN</a:t>
          </a:r>
          <a:r>
            <a:rPr lang="zh-CN" sz="1400" smtClean="0"/>
            <a:t>亚洲经济论坛</a:t>
          </a:r>
          <a:endParaRPr lang="en-GB" sz="1400" b="0" i="0" dirty="0">
            <a:latin typeface="Arial"/>
            <a:cs typeface="Arial"/>
          </a:endParaRPr>
        </a:p>
      </dgm:t>
    </dgm:pt>
    <dgm:pt modelId="{EAABF4BC-2A6B-40C1-8128-C3AD35DD9665}" type="parTrans" cxnId="{29316B3C-8E2B-4DDE-B357-3B2150EE8CC8}">
      <dgm:prSet/>
      <dgm:spPr/>
      <dgm:t>
        <a:bodyPr/>
        <a:lstStyle/>
        <a:p>
          <a:endParaRPr lang="en-GB" sz="1400" b="0" i="0">
            <a:latin typeface="Arial"/>
            <a:cs typeface="Arial"/>
          </a:endParaRPr>
        </a:p>
      </dgm:t>
    </dgm:pt>
    <dgm:pt modelId="{AC28F81C-0982-4BF8-B53F-71E0B12FF167}" type="sibTrans" cxnId="{29316B3C-8E2B-4DDE-B357-3B2150EE8CC8}">
      <dgm:prSet/>
      <dgm:spPr/>
      <dgm:t>
        <a:bodyPr/>
        <a:lstStyle/>
        <a:p>
          <a:endParaRPr lang="en-GB" sz="1400" b="0" i="0">
            <a:latin typeface="Arial"/>
            <a:cs typeface="Arial"/>
          </a:endParaRPr>
        </a:p>
      </dgm:t>
    </dgm:pt>
    <dgm:pt modelId="{E3606F97-574D-4753-BD7D-CC89690A64BC}">
      <dgm:prSet custT="1"/>
      <dgm:spPr>
        <a:solidFill>
          <a:srgbClr val="FF0000"/>
        </a:solidFill>
        <a:ln>
          <a:solidFill>
            <a:srgbClr val="FF0000"/>
          </a:solidFill>
        </a:ln>
      </dgm:spPr>
      <dgm:t>
        <a:bodyPr/>
        <a:lstStyle/>
        <a:p>
          <a:r>
            <a:rPr lang="en-GB" sz="1600" b="1" i="0" dirty="0" smtClean="0">
              <a:solidFill>
                <a:schemeClr val="bg1"/>
              </a:solidFill>
              <a:latin typeface="Arial"/>
              <a:cs typeface="Arial"/>
            </a:rPr>
            <a:t>2</a:t>
          </a:r>
          <a:r>
            <a:rPr lang="zh-CN" altLang="en-US" sz="1600" b="1" i="0" dirty="0" smtClean="0">
              <a:solidFill>
                <a:schemeClr val="bg1"/>
              </a:solidFill>
              <a:latin typeface="Arial"/>
              <a:cs typeface="Arial"/>
            </a:rPr>
            <a:t>月</a:t>
          </a:r>
          <a:r>
            <a:rPr lang="en-US" altLang="zh-CN" sz="1600" b="1" i="0" dirty="0" smtClean="0">
              <a:solidFill>
                <a:schemeClr val="bg1"/>
              </a:solidFill>
              <a:latin typeface="Arial"/>
              <a:cs typeface="Arial"/>
            </a:rPr>
            <a:t>15</a:t>
          </a:r>
          <a:r>
            <a:rPr lang="zh-CN" altLang="en-US" sz="1600" b="1" i="0" dirty="0" smtClean="0">
              <a:solidFill>
                <a:schemeClr val="bg1"/>
              </a:solidFill>
              <a:latin typeface="Arial"/>
              <a:cs typeface="Arial"/>
            </a:rPr>
            <a:t>日</a:t>
          </a:r>
          <a:endParaRPr lang="en-GB" sz="1600" b="1" i="0" dirty="0">
            <a:solidFill>
              <a:schemeClr val="bg1"/>
            </a:solidFill>
            <a:latin typeface="Arial"/>
            <a:cs typeface="Arial"/>
          </a:endParaRPr>
        </a:p>
      </dgm:t>
    </dgm:pt>
    <dgm:pt modelId="{C7E8F36F-6B8B-4768-9393-D35FD3F6562B}" type="parTrans" cxnId="{95443BC0-E5A1-4155-8A2B-BFC551E2F9C0}">
      <dgm:prSet/>
      <dgm:spPr/>
      <dgm:t>
        <a:bodyPr/>
        <a:lstStyle/>
        <a:p>
          <a:endParaRPr lang="en-GB" sz="1400" b="0" i="0">
            <a:latin typeface="Arial"/>
            <a:cs typeface="Arial"/>
          </a:endParaRPr>
        </a:p>
      </dgm:t>
    </dgm:pt>
    <dgm:pt modelId="{D2FF5BFD-B18C-4133-9829-5CCDB1558E7F}" type="sibTrans" cxnId="{95443BC0-E5A1-4155-8A2B-BFC551E2F9C0}">
      <dgm:prSet/>
      <dgm:spPr/>
      <dgm:t>
        <a:bodyPr/>
        <a:lstStyle/>
        <a:p>
          <a:endParaRPr lang="en-GB" sz="1400" b="0" i="0">
            <a:latin typeface="Arial"/>
            <a:cs typeface="Arial"/>
          </a:endParaRPr>
        </a:p>
      </dgm:t>
    </dgm:pt>
    <dgm:pt modelId="{B889B300-304E-4715-8999-9E8462084499}">
      <dgm:prSet custT="1"/>
      <dgm:spPr>
        <a:solidFill>
          <a:srgbClr val="FF0000"/>
        </a:solidFill>
        <a:ln>
          <a:solidFill>
            <a:srgbClr val="FF0000"/>
          </a:solidFill>
        </a:ln>
      </dgm:spPr>
      <dgm:t>
        <a:bodyPr/>
        <a:lstStyle/>
        <a:p>
          <a:r>
            <a:rPr lang="en-GB" sz="1600" b="1" i="0" smtClean="0">
              <a:solidFill>
                <a:schemeClr val="bg1"/>
              </a:solidFill>
              <a:latin typeface="Arial"/>
              <a:cs typeface="Arial"/>
            </a:rPr>
            <a:t>2</a:t>
          </a:r>
          <a:r>
            <a:rPr lang="zh-CN" altLang="en-US" sz="1600" b="1" i="0" smtClean="0">
              <a:solidFill>
                <a:schemeClr val="bg1"/>
              </a:solidFill>
              <a:latin typeface="Arial"/>
              <a:cs typeface="Arial"/>
            </a:rPr>
            <a:t>月</a:t>
          </a:r>
          <a:r>
            <a:rPr lang="en-US" altLang="zh-CN" sz="1600" b="1" i="0" smtClean="0">
              <a:solidFill>
                <a:schemeClr val="bg1"/>
              </a:solidFill>
              <a:latin typeface="Arial"/>
              <a:cs typeface="Arial"/>
            </a:rPr>
            <a:t>16</a:t>
          </a:r>
          <a:r>
            <a:rPr lang="zh-CN" altLang="en-US" sz="1600" b="1" i="0" smtClean="0">
              <a:solidFill>
                <a:schemeClr val="bg1"/>
              </a:solidFill>
              <a:latin typeface="Arial"/>
              <a:cs typeface="Arial"/>
            </a:rPr>
            <a:t>日</a:t>
          </a:r>
          <a:endParaRPr lang="en-GB" sz="1600" b="1" i="0" dirty="0">
            <a:solidFill>
              <a:schemeClr val="bg1"/>
            </a:solidFill>
            <a:latin typeface="Arial"/>
            <a:cs typeface="Arial"/>
          </a:endParaRPr>
        </a:p>
      </dgm:t>
    </dgm:pt>
    <dgm:pt modelId="{CAA2B7EB-2364-4838-BD32-CA8E8EA14B4C}" type="parTrans" cxnId="{94FCF11A-6B7F-42DB-AE9D-35E4A24368F3}">
      <dgm:prSet/>
      <dgm:spPr/>
      <dgm:t>
        <a:bodyPr/>
        <a:lstStyle/>
        <a:p>
          <a:endParaRPr lang="en-GB" sz="1400" b="0" i="0">
            <a:latin typeface="Arial"/>
            <a:cs typeface="Arial"/>
          </a:endParaRPr>
        </a:p>
      </dgm:t>
    </dgm:pt>
    <dgm:pt modelId="{5EC95EC0-192A-46F5-A5C5-EFA189922394}" type="sibTrans" cxnId="{94FCF11A-6B7F-42DB-AE9D-35E4A24368F3}">
      <dgm:prSet/>
      <dgm:spPr/>
      <dgm:t>
        <a:bodyPr/>
        <a:lstStyle/>
        <a:p>
          <a:endParaRPr lang="en-GB" sz="1400" b="0" i="0">
            <a:latin typeface="Arial"/>
            <a:cs typeface="Arial"/>
          </a:endParaRPr>
        </a:p>
      </dgm:t>
    </dgm:pt>
    <dgm:pt modelId="{D72258F3-C830-412E-91F0-28F6ED3A5B17}">
      <dgm:prSet custT="1"/>
      <dgm:spPr>
        <a:ln>
          <a:solidFill>
            <a:srgbClr val="FF0000">
              <a:alpha val="90000"/>
            </a:srgbClr>
          </a:solidFill>
        </a:ln>
      </dgm:spPr>
      <dgm:t>
        <a:bodyPr/>
        <a:lstStyle/>
        <a:p>
          <a:r>
            <a:rPr lang="zh-CN" sz="1400" dirty="0" smtClean="0"/>
            <a:t>编程马拉松活动</a:t>
          </a:r>
          <a:endParaRPr lang="en-GB" sz="1400" b="0" i="0" dirty="0">
            <a:latin typeface="Arial"/>
            <a:cs typeface="Arial"/>
          </a:endParaRPr>
        </a:p>
      </dgm:t>
    </dgm:pt>
    <dgm:pt modelId="{E2BE7A5D-2BA3-4CB0-B27E-69B0792F2349}" type="parTrans" cxnId="{B827DC94-733E-4684-A109-D23BE13DA4B7}">
      <dgm:prSet/>
      <dgm:spPr/>
      <dgm:t>
        <a:bodyPr/>
        <a:lstStyle/>
        <a:p>
          <a:endParaRPr lang="en-GB" sz="1400" b="0" i="0">
            <a:latin typeface="Arial"/>
            <a:cs typeface="Arial"/>
          </a:endParaRPr>
        </a:p>
      </dgm:t>
    </dgm:pt>
    <dgm:pt modelId="{A6B90724-2FFD-432B-8D46-CE98616562BE}" type="sibTrans" cxnId="{B827DC94-733E-4684-A109-D23BE13DA4B7}">
      <dgm:prSet/>
      <dgm:spPr/>
      <dgm:t>
        <a:bodyPr/>
        <a:lstStyle/>
        <a:p>
          <a:endParaRPr lang="en-GB" sz="1400" b="0" i="0">
            <a:latin typeface="Arial"/>
            <a:cs typeface="Arial"/>
          </a:endParaRPr>
        </a:p>
      </dgm:t>
    </dgm:pt>
    <dgm:pt modelId="{CA954C63-5F61-4A9F-AD3E-E01253448098}">
      <dgm:prSet custT="1"/>
      <dgm:spPr>
        <a:ln>
          <a:solidFill>
            <a:srgbClr val="FF0000">
              <a:alpha val="90000"/>
            </a:srgbClr>
          </a:solidFill>
        </a:ln>
      </dgm:spPr>
      <dgm:t>
        <a:bodyPr/>
        <a:lstStyle/>
        <a:p>
          <a:r>
            <a:rPr lang="zh-CN" sz="1400" smtClean="0"/>
            <a:t>古吉拉特邦投资峰会</a:t>
          </a:r>
          <a:endParaRPr lang="en-GB" sz="1400" b="0" i="0" dirty="0">
            <a:latin typeface="Arial"/>
            <a:cs typeface="Arial"/>
          </a:endParaRPr>
        </a:p>
      </dgm:t>
    </dgm:pt>
    <dgm:pt modelId="{7226414B-6CF9-4706-8EFF-6D7E7529C71F}" type="parTrans" cxnId="{D82473AB-DED5-4B37-BD8C-7FBF98F1961F}">
      <dgm:prSet/>
      <dgm:spPr/>
      <dgm:t>
        <a:bodyPr/>
        <a:lstStyle/>
        <a:p>
          <a:endParaRPr lang="en-GB" sz="1400" b="0" i="0">
            <a:latin typeface="Arial"/>
            <a:cs typeface="Arial"/>
          </a:endParaRPr>
        </a:p>
      </dgm:t>
    </dgm:pt>
    <dgm:pt modelId="{D34B75A6-06B5-4616-A014-C8BD93F01002}" type="sibTrans" cxnId="{D82473AB-DED5-4B37-BD8C-7FBF98F1961F}">
      <dgm:prSet/>
      <dgm:spPr/>
      <dgm:t>
        <a:bodyPr/>
        <a:lstStyle/>
        <a:p>
          <a:endParaRPr lang="en-GB" sz="1400" b="0" i="0">
            <a:latin typeface="Arial"/>
            <a:cs typeface="Arial"/>
          </a:endParaRPr>
        </a:p>
      </dgm:t>
    </dgm:pt>
    <dgm:pt modelId="{BD2991D9-23A0-4AB4-B602-0876FB3025C6}">
      <dgm:prSet custT="1"/>
      <dgm:spPr>
        <a:solidFill>
          <a:srgbClr val="FF0000"/>
        </a:solidFill>
        <a:ln>
          <a:solidFill>
            <a:srgbClr val="FF0000"/>
          </a:solidFill>
        </a:ln>
      </dgm:spPr>
      <dgm:t>
        <a:bodyPr/>
        <a:lstStyle/>
        <a:p>
          <a:r>
            <a:rPr lang="en-GB" sz="1600" b="1" i="0" smtClean="0">
              <a:solidFill>
                <a:schemeClr val="bg1"/>
              </a:solidFill>
              <a:latin typeface="Arial"/>
              <a:cs typeface="Arial"/>
            </a:rPr>
            <a:t>2</a:t>
          </a:r>
          <a:r>
            <a:rPr lang="zh-CN" altLang="en-US" sz="1600" b="1" i="0" smtClean="0">
              <a:solidFill>
                <a:schemeClr val="bg1"/>
              </a:solidFill>
              <a:latin typeface="Arial"/>
              <a:cs typeface="Arial"/>
            </a:rPr>
            <a:t>月</a:t>
          </a:r>
          <a:r>
            <a:rPr lang="en-US" altLang="zh-CN" sz="1600" b="1" i="0" smtClean="0">
              <a:solidFill>
                <a:schemeClr val="bg1"/>
              </a:solidFill>
              <a:latin typeface="Arial"/>
              <a:cs typeface="Arial"/>
            </a:rPr>
            <a:t>17</a:t>
          </a:r>
          <a:r>
            <a:rPr lang="zh-CN" altLang="en-US" sz="1600" b="1" i="0" smtClean="0">
              <a:solidFill>
                <a:schemeClr val="bg1"/>
              </a:solidFill>
              <a:latin typeface="Arial"/>
              <a:cs typeface="Arial"/>
            </a:rPr>
            <a:t>日</a:t>
          </a:r>
          <a:endParaRPr lang="en-GB" sz="1600" b="1" i="0" dirty="0">
            <a:solidFill>
              <a:schemeClr val="bg1"/>
            </a:solidFill>
            <a:latin typeface="Arial"/>
            <a:cs typeface="Arial"/>
          </a:endParaRPr>
        </a:p>
      </dgm:t>
    </dgm:pt>
    <dgm:pt modelId="{595E6B64-2394-4118-820C-520414F03328}" type="parTrans" cxnId="{D076480F-9F1D-443D-BE55-A8B5F43F46A6}">
      <dgm:prSet/>
      <dgm:spPr/>
      <dgm:t>
        <a:bodyPr/>
        <a:lstStyle/>
        <a:p>
          <a:endParaRPr lang="en-GB" sz="1400" b="0" i="0">
            <a:latin typeface="Arial"/>
            <a:cs typeface="Arial"/>
          </a:endParaRPr>
        </a:p>
      </dgm:t>
    </dgm:pt>
    <dgm:pt modelId="{373F6EB3-1407-4619-9D57-1B19D1B522B5}" type="sibTrans" cxnId="{D076480F-9F1D-443D-BE55-A8B5F43F46A6}">
      <dgm:prSet/>
      <dgm:spPr/>
      <dgm:t>
        <a:bodyPr/>
        <a:lstStyle/>
        <a:p>
          <a:endParaRPr lang="en-GB" sz="1400" b="0" i="0">
            <a:latin typeface="Arial"/>
            <a:cs typeface="Arial"/>
          </a:endParaRPr>
        </a:p>
      </dgm:t>
    </dgm:pt>
    <dgm:pt modelId="{1BE1ADB1-3A06-4073-9C38-8C2653221014}">
      <dgm:prSet custT="1"/>
      <dgm:spPr>
        <a:ln>
          <a:solidFill>
            <a:srgbClr val="FF0000">
              <a:alpha val="90000"/>
            </a:srgbClr>
          </a:solidFill>
        </a:ln>
      </dgm:spPr>
      <dgm:t>
        <a:bodyPr/>
        <a:lstStyle/>
        <a:p>
          <a:r>
            <a:rPr lang="zh-CN" sz="1400" smtClean="0"/>
            <a:t>贾坎德邦投资峰会</a:t>
          </a:r>
          <a:endParaRPr lang="en-GB" sz="1400" b="0" i="0" dirty="0">
            <a:latin typeface="Arial"/>
            <a:cs typeface="Arial"/>
          </a:endParaRPr>
        </a:p>
      </dgm:t>
    </dgm:pt>
    <dgm:pt modelId="{A251A8FF-9F3E-4697-88BC-2FEA30D380C6}" type="parTrans" cxnId="{5293462D-CAB3-4F85-900A-70A79CEE106E}">
      <dgm:prSet/>
      <dgm:spPr/>
      <dgm:t>
        <a:bodyPr/>
        <a:lstStyle/>
        <a:p>
          <a:endParaRPr lang="en-GB" sz="1400" b="0" i="0">
            <a:latin typeface="Arial"/>
            <a:cs typeface="Arial"/>
          </a:endParaRPr>
        </a:p>
      </dgm:t>
    </dgm:pt>
    <dgm:pt modelId="{A9E782B9-BB48-4358-A96E-CC4E2341EF17}" type="sibTrans" cxnId="{5293462D-CAB3-4F85-900A-70A79CEE106E}">
      <dgm:prSet/>
      <dgm:spPr/>
      <dgm:t>
        <a:bodyPr/>
        <a:lstStyle/>
        <a:p>
          <a:endParaRPr lang="en-GB" sz="1400" b="0" i="0">
            <a:latin typeface="Arial"/>
            <a:cs typeface="Arial"/>
          </a:endParaRPr>
        </a:p>
      </dgm:t>
    </dgm:pt>
    <dgm:pt modelId="{A3C01950-62D4-4F17-A4C9-F524138A8099}">
      <dgm:prSet custT="1"/>
      <dgm:spPr>
        <a:solidFill>
          <a:srgbClr val="FF0000"/>
        </a:solidFill>
        <a:ln>
          <a:solidFill>
            <a:srgbClr val="FF0000"/>
          </a:solidFill>
        </a:ln>
      </dgm:spPr>
      <dgm:t>
        <a:bodyPr/>
        <a:lstStyle/>
        <a:p>
          <a:r>
            <a:rPr lang="en-GB" sz="1600" b="1" i="0" smtClean="0">
              <a:solidFill>
                <a:schemeClr val="bg1"/>
              </a:solidFill>
              <a:latin typeface="Arial"/>
              <a:cs typeface="Arial"/>
            </a:rPr>
            <a:t>2</a:t>
          </a:r>
          <a:r>
            <a:rPr lang="zh-CN" altLang="en-US" sz="1600" b="1" i="0" smtClean="0">
              <a:solidFill>
                <a:schemeClr val="bg1"/>
              </a:solidFill>
              <a:latin typeface="Arial"/>
              <a:cs typeface="Arial"/>
            </a:rPr>
            <a:t>月</a:t>
          </a:r>
          <a:r>
            <a:rPr lang="en-US" altLang="zh-CN" sz="1600" b="1" i="0" smtClean="0">
              <a:solidFill>
                <a:schemeClr val="bg1"/>
              </a:solidFill>
              <a:latin typeface="Arial"/>
              <a:cs typeface="Arial"/>
            </a:rPr>
            <a:t>18</a:t>
          </a:r>
          <a:r>
            <a:rPr lang="zh-CN" altLang="en-US" sz="1600" b="1" i="0" smtClean="0">
              <a:solidFill>
                <a:schemeClr val="bg1"/>
              </a:solidFill>
              <a:latin typeface="Arial"/>
              <a:cs typeface="Arial"/>
            </a:rPr>
            <a:t>日</a:t>
          </a:r>
          <a:endParaRPr lang="en-GB" sz="1600" b="1" i="0" dirty="0">
            <a:solidFill>
              <a:schemeClr val="bg1"/>
            </a:solidFill>
            <a:latin typeface="Arial"/>
            <a:cs typeface="Arial"/>
          </a:endParaRPr>
        </a:p>
      </dgm:t>
    </dgm:pt>
    <dgm:pt modelId="{CA563177-4AB1-4E36-A650-C0DE75B67C00}" type="parTrans" cxnId="{2DA2ECA2-A6BF-4763-A56C-570DFD4D1ABA}">
      <dgm:prSet/>
      <dgm:spPr/>
      <dgm:t>
        <a:bodyPr/>
        <a:lstStyle/>
        <a:p>
          <a:endParaRPr lang="en-GB" sz="1400" b="0" i="0">
            <a:latin typeface="Arial"/>
            <a:cs typeface="Arial"/>
          </a:endParaRPr>
        </a:p>
      </dgm:t>
    </dgm:pt>
    <dgm:pt modelId="{5F7B9DEC-B90B-41B0-81AE-58CB589732FA}" type="sibTrans" cxnId="{2DA2ECA2-A6BF-4763-A56C-570DFD4D1ABA}">
      <dgm:prSet/>
      <dgm:spPr/>
      <dgm:t>
        <a:bodyPr/>
        <a:lstStyle/>
        <a:p>
          <a:endParaRPr lang="en-GB" sz="1400" b="0" i="0">
            <a:latin typeface="Arial"/>
            <a:cs typeface="Arial"/>
          </a:endParaRPr>
        </a:p>
      </dgm:t>
    </dgm:pt>
    <dgm:pt modelId="{15194F2B-79A2-4FB4-9AC5-960C3300C0ED}">
      <dgm:prSet custT="1"/>
      <dgm:spPr>
        <a:ln>
          <a:solidFill>
            <a:srgbClr val="FF0000">
              <a:alpha val="90000"/>
            </a:srgbClr>
          </a:solidFill>
        </a:ln>
      </dgm:spPr>
      <dgm:t>
        <a:bodyPr/>
        <a:lstStyle/>
        <a:p>
          <a:r>
            <a:rPr lang="zh-CN" sz="1400" smtClean="0"/>
            <a:t>闭幕会议</a:t>
          </a:r>
          <a:endParaRPr lang="en-GB" sz="1400" b="0" i="0" dirty="0">
            <a:latin typeface="Arial"/>
            <a:cs typeface="Arial"/>
          </a:endParaRPr>
        </a:p>
      </dgm:t>
    </dgm:pt>
    <dgm:pt modelId="{39A18E0A-7A7A-4B5B-ADBB-8D45A5A7E269}" type="parTrans" cxnId="{31379522-3D9F-489D-9718-C9AB405A0471}">
      <dgm:prSet/>
      <dgm:spPr/>
      <dgm:t>
        <a:bodyPr/>
        <a:lstStyle/>
        <a:p>
          <a:endParaRPr lang="en-GB" sz="1400" b="0" i="0">
            <a:latin typeface="Arial"/>
            <a:cs typeface="Arial"/>
          </a:endParaRPr>
        </a:p>
      </dgm:t>
    </dgm:pt>
    <dgm:pt modelId="{2383C87E-986C-4612-9C62-8F462A716427}" type="sibTrans" cxnId="{31379522-3D9F-489D-9718-C9AB405A0471}">
      <dgm:prSet/>
      <dgm:spPr/>
      <dgm:t>
        <a:bodyPr/>
        <a:lstStyle/>
        <a:p>
          <a:endParaRPr lang="en-GB" sz="1400" b="0" i="0">
            <a:latin typeface="Arial"/>
            <a:cs typeface="Arial"/>
          </a:endParaRPr>
        </a:p>
      </dgm:t>
    </dgm:pt>
    <dgm:pt modelId="{10D19F16-117D-46AE-B287-79F9C8E5887C}">
      <dgm:prSet custT="1"/>
      <dgm:spPr>
        <a:ln>
          <a:solidFill>
            <a:srgbClr val="FF0000">
              <a:alpha val="90000"/>
            </a:srgbClr>
          </a:solidFill>
        </a:ln>
      </dgm:spPr>
      <dgm:t>
        <a:bodyPr/>
        <a:lstStyle/>
        <a:p>
          <a:r>
            <a:rPr lang="zh-CN" sz="1400" smtClean="0"/>
            <a:t>马哈拉施特拉邦之夜</a:t>
          </a:r>
          <a:endParaRPr lang="en-GB" sz="1400" b="0" i="0" dirty="0">
            <a:latin typeface="Arial"/>
            <a:cs typeface="Arial"/>
          </a:endParaRPr>
        </a:p>
      </dgm:t>
    </dgm:pt>
    <dgm:pt modelId="{EC2571F2-C622-4753-AD6C-15392ACBA2D6}" type="parTrans" cxnId="{E1EE904F-6816-4693-B031-41F8607E6F6F}">
      <dgm:prSet/>
      <dgm:spPr/>
      <dgm:t>
        <a:bodyPr/>
        <a:lstStyle/>
        <a:p>
          <a:endParaRPr lang="en-GB" sz="1400" b="0" i="0">
            <a:latin typeface="Arial"/>
            <a:cs typeface="Arial"/>
          </a:endParaRPr>
        </a:p>
      </dgm:t>
    </dgm:pt>
    <dgm:pt modelId="{6BE370C1-8F1B-486C-8DFA-52261325E2CB}" type="sibTrans" cxnId="{E1EE904F-6816-4693-B031-41F8607E6F6F}">
      <dgm:prSet/>
      <dgm:spPr/>
      <dgm:t>
        <a:bodyPr/>
        <a:lstStyle/>
        <a:p>
          <a:endParaRPr lang="en-GB" sz="1400" b="0" i="0">
            <a:latin typeface="Arial"/>
            <a:cs typeface="Arial"/>
          </a:endParaRPr>
        </a:p>
      </dgm:t>
    </dgm:pt>
    <dgm:pt modelId="{D24DCD95-0328-47D6-B520-3114A17ADF24}">
      <dgm:prSet custT="1"/>
      <dgm:spPr>
        <a:ln>
          <a:solidFill>
            <a:srgbClr val="FF0000">
              <a:alpha val="90000"/>
            </a:srgbClr>
          </a:solidFill>
        </a:ln>
      </dgm:spPr>
      <dgm:t>
        <a:bodyPr/>
        <a:lstStyle/>
        <a:p>
          <a:r>
            <a:rPr lang="zh-CN" sz="1400" dirty="0" smtClean="0"/>
            <a:t>重塑孟买</a:t>
          </a:r>
          <a:endParaRPr lang="en-GB" sz="1400" b="0" i="0" dirty="0">
            <a:latin typeface="Arial"/>
            <a:cs typeface="Arial"/>
          </a:endParaRPr>
        </a:p>
      </dgm:t>
    </dgm:pt>
    <dgm:pt modelId="{4F8F3294-B4F9-4887-9F68-4D019B00FC04}" type="parTrans" cxnId="{6D75540A-4CCF-4630-94ED-EAC3911D426D}">
      <dgm:prSet/>
      <dgm:spPr/>
      <dgm:t>
        <a:bodyPr/>
        <a:lstStyle/>
        <a:p>
          <a:endParaRPr lang="en-GB" sz="1400" b="0" i="0">
            <a:latin typeface="Arial"/>
            <a:cs typeface="Arial"/>
          </a:endParaRPr>
        </a:p>
      </dgm:t>
    </dgm:pt>
    <dgm:pt modelId="{9A3C5656-87F8-435F-9B2C-BBE6B586B211}" type="sibTrans" cxnId="{6D75540A-4CCF-4630-94ED-EAC3911D426D}">
      <dgm:prSet/>
      <dgm:spPr/>
      <dgm:t>
        <a:bodyPr/>
        <a:lstStyle/>
        <a:p>
          <a:endParaRPr lang="en-GB" sz="1400" b="0" i="0">
            <a:latin typeface="Arial"/>
            <a:cs typeface="Arial"/>
          </a:endParaRPr>
        </a:p>
      </dgm:t>
    </dgm:pt>
    <dgm:pt modelId="{473E72FB-9250-430C-9ABD-DEAC899499F3}">
      <dgm:prSet phldrT="[Text]" custT="1"/>
      <dgm:spPr>
        <a:ln>
          <a:solidFill>
            <a:srgbClr val="FF0000">
              <a:alpha val="90000"/>
            </a:srgbClr>
          </a:solidFill>
        </a:ln>
      </dgm:spPr>
      <dgm:t>
        <a:bodyPr/>
        <a:lstStyle/>
        <a:p>
          <a:r>
            <a:rPr lang="zh-CN" sz="1400" smtClean="0"/>
            <a:t>时代周刊印度奖</a:t>
          </a:r>
          <a:endParaRPr lang="en-GB" sz="1400" b="0" i="0" dirty="0">
            <a:latin typeface="Arial"/>
            <a:cs typeface="Arial"/>
          </a:endParaRPr>
        </a:p>
      </dgm:t>
    </dgm:pt>
    <dgm:pt modelId="{2C5213AB-6123-4122-9422-C4DBE023F0DD}" type="parTrans" cxnId="{E2151240-139A-4431-890F-334E030D7942}">
      <dgm:prSet/>
      <dgm:spPr/>
      <dgm:t>
        <a:bodyPr/>
        <a:lstStyle/>
        <a:p>
          <a:endParaRPr lang="en-GB"/>
        </a:p>
      </dgm:t>
    </dgm:pt>
    <dgm:pt modelId="{845DC5D9-6779-41B6-AA80-F9EBA4052939}" type="sibTrans" cxnId="{E2151240-139A-4431-890F-334E030D7942}">
      <dgm:prSet/>
      <dgm:spPr/>
      <dgm:t>
        <a:bodyPr/>
        <a:lstStyle/>
        <a:p>
          <a:endParaRPr lang="en-GB"/>
        </a:p>
      </dgm:t>
    </dgm:pt>
    <dgm:pt modelId="{DA7CAAE4-CD01-4B03-9B43-56A303291F86}">
      <dgm:prSet custT="1"/>
      <dgm:spPr>
        <a:ln>
          <a:solidFill>
            <a:srgbClr val="FF0000">
              <a:alpha val="90000"/>
            </a:srgbClr>
          </a:solidFill>
        </a:ln>
      </dgm:spPr>
      <dgm:t>
        <a:bodyPr/>
        <a:lstStyle/>
        <a:p>
          <a:r>
            <a:rPr lang="zh-CN" sz="1400" smtClean="0"/>
            <a:t>马哈拉施特拉邦投资峰会</a:t>
          </a:r>
          <a:endParaRPr lang="en-GB" sz="1400" b="0" i="0" dirty="0">
            <a:latin typeface="Arial"/>
            <a:cs typeface="Arial"/>
          </a:endParaRPr>
        </a:p>
      </dgm:t>
    </dgm:pt>
    <dgm:pt modelId="{C103B284-157D-4245-9738-C05E500B180C}" type="parTrans" cxnId="{47B0D283-D661-4748-AB9A-243AC7A3F59E}">
      <dgm:prSet/>
      <dgm:spPr/>
      <dgm:t>
        <a:bodyPr/>
        <a:lstStyle/>
        <a:p>
          <a:endParaRPr lang="en-GB"/>
        </a:p>
      </dgm:t>
    </dgm:pt>
    <dgm:pt modelId="{8BA5DFC0-31C3-4F81-84D5-68FF0AA80BAA}" type="sibTrans" cxnId="{47B0D283-D661-4748-AB9A-243AC7A3F59E}">
      <dgm:prSet/>
      <dgm:spPr/>
      <dgm:t>
        <a:bodyPr/>
        <a:lstStyle/>
        <a:p>
          <a:endParaRPr lang="en-GB"/>
        </a:p>
      </dgm:t>
    </dgm:pt>
    <dgm:pt modelId="{45A17F93-31DC-41C3-AF81-FBF903C359AB}">
      <dgm:prSet custT="1"/>
      <dgm:spPr>
        <a:ln>
          <a:solidFill>
            <a:srgbClr val="FF0000">
              <a:alpha val="90000"/>
            </a:srgbClr>
          </a:solidFill>
        </a:ln>
      </dgm:spPr>
      <dgm:t>
        <a:bodyPr/>
        <a:lstStyle/>
        <a:p>
          <a:r>
            <a:rPr lang="zh-CN" sz="1400" smtClean="0"/>
            <a:t>安得拉邦投资峰会</a:t>
          </a:r>
          <a:endParaRPr lang="en-GB" sz="1400" dirty="0"/>
        </a:p>
      </dgm:t>
    </dgm:pt>
    <dgm:pt modelId="{533E553D-4138-4CC8-AAE8-8F326DAC3895}" type="parTrans" cxnId="{47D3E067-6719-40AE-84EB-10515471BB15}">
      <dgm:prSet/>
      <dgm:spPr/>
      <dgm:t>
        <a:bodyPr/>
        <a:lstStyle/>
        <a:p>
          <a:endParaRPr lang="en-GB"/>
        </a:p>
      </dgm:t>
    </dgm:pt>
    <dgm:pt modelId="{C8E397DB-2791-4C6B-9921-43113C7360C7}" type="sibTrans" cxnId="{47D3E067-6719-40AE-84EB-10515471BB15}">
      <dgm:prSet/>
      <dgm:spPr/>
      <dgm:t>
        <a:bodyPr/>
        <a:lstStyle/>
        <a:p>
          <a:endParaRPr lang="en-GB"/>
        </a:p>
      </dgm:t>
    </dgm:pt>
    <dgm:pt modelId="{A9BCD764-5C78-4B22-A299-703C9D76F38A}">
      <dgm:prSet custT="1"/>
      <dgm:spPr>
        <a:ln>
          <a:solidFill>
            <a:srgbClr val="FF0000">
              <a:alpha val="90000"/>
            </a:srgbClr>
          </a:solidFill>
        </a:ln>
      </dgm:spPr>
      <dgm:t>
        <a:bodyPr/>
        <a:lstStyle/>
        <a:p>
          <a:r>
            <a:rPr lang="zh-CN" sz="1200" smtClean="0"/>
            <a:t>设计赋权会议</a:t>
          </a:r>
          <a:endParaRPr lang="en-GB" sz="1200" b="0" i="0" dirty="0">
            <a:latin typeface="Arial"/>
            <a:cs typeface="Arial"/>
          </a:endParaRPr>
        </a:p>
      </dgm:t>
    </dgm:pt>
    <dgm:pt modelId="{B17982D3-2BCD-4091-9C7D-95738D59F33B}" type="parTrans" cxnId="{C94AA9D3-895C-45BD-8D81-A47FE458DE1E}">
      <dgm:prSet/>
      <dgm:spPr/>
      <dgm:t>
        <a:bodyPr/>
        <a:lstStyle/>
        <a:p>
          <a:endParaRPr lang="en-GB"/>
        </a:p>
      </dgm:t>
    </dgm:pt>
    <dgm:pt modelId="{3E93465E-A1B8-40AC-8C67-7BD9C0D7BA84}" type="sibTrans" cxnId="{C94AA9D3-895C-45BD-8D81-A47FE458DE1E}">
      <dgm:prSet/>
      <dgm:spPr/>
      <dgm:t>
        <a:bodyPr/>
        <a:lstStyle/>
        <a:p>
          <a:endParaRPr lang="en-GB"/>
        </a:p>
      </dgm:t>
    </dgm:pt>
    <dgm:pt modelId="{567474CD-20FD-455A-88DE-1A298503DB25}" type="pres">
      <dgm:prSet presAssocID="{9000700E-9343-4F51-BA88-95A8103EB1FC}" presName="Name0" presStyleCnt="0">
        <dgm:presLayoutVars>
          <dgm:dir/>
          <dgm:animLvl val="lvl"/>
          <dgm:resizeHandles val="exact"/>
        </dgm:presLayoutVars>
      </dgm:prSet>
      <dgm:spPr/>
    </dgm:pt>
    <dgm:pt modelId="{68F30D50-F2A1-416F-9E39-A59121205B22}" type="pres">
      <dgm:prSet presAssocID="{AF417EC4-66F0-4A06-8822-D0A679C515AC}" presName="vertFlow" presStyleCnt="0"/>
      <dgm:spPr/>
    </dgm:pt>
    <dgm:pt modelId="{F4758E04-0F59-448F-90FC-57AA9DD7A631}" type="pres">
      <dgm:prSet presAssocID="{AF417EC4-66F0-4A06-8822-D0A679C515AC}" presName="header" presStyleLbl="node1" presStyleIdx="0" presStyleCnt="6" custScaleY="260062" custLinFactNeighborY="62179"/>
      <dgm:spPr/>
      <dgm:t>
        <a:bodyPr/>
        <a:lstStyle/>
        <a:p>
          <a:endParaRPr lang="en-GB"/>
        </a:p>
      </dgm:t>
    </dgm:pt>
    <dgm:pt modelId="{C68C2FED-A87F-4577-9F8C-C50DA1B11F74}" type="pres">
      <dgm:prSet presAssocID="{29F7F90A-CD24-4062-8050-CD55327B51C1}" presName="parTrans" presStyleLbl="sibTrans2D1" presStyleIdx="0" presStyleCnt="12"/>
      <dgm:spPr/>
      <dgm:t>
        <a:bodyPr/>
        <a:lstStyle/>
        <a:p>
          <a:endParaRPr lang="en-GB"/>
        </a:p>
      </dgm:t>
    </dgm:pt>
    <dgm:pt modelId="{6E381252-23F0-4BE8-B500-35138D485E19}" type="pres">
      <dgm:prSet presAssocID="{0816949E-9141-4D91-92FB-D732506A1C8A}" presName="child" presStyleLbl="alignAccFollowNode1" presStyleIdx="0" presStyleCnt="12" custScaleY="996206" custLinFactY="10502" custLinFactNeighborX="284" custLinFactNeighborY="100000">
        <dgm:presLayoutVars>
          <dgm:chMax val="0"/>
          <dgm:bulletEnabled val="1"/>
        </dgm:presLayoutVars>
      </dgm:prSet>
      <dgm:spPr/>
      <dgm:t>
        <a:bodyPr/>
        <a:lstStyle/>
        <a:p>
          <a:endParaRPr lang="en-GB"/>
        </a:p>
      </dgm:t>
    </dgm:pt>
    <dgm:pt modelId="{C4005ECB-C522-47CB-B3D5-7CBE87E358BB}" type="pres">
      <dgm:prSet presAssocID="{789B022A-6DE8-4B2B-8F04-0BD950AC759D}" presName="sibTrans" presStyleLbl="sibTrans2D1" presStyleIdx="1" presStyleCnt="12"/>
      <dgm:spPr/>
      <dgm:t>
        <a:bodyPr/>
        <a:lstStyle/>
        <a:p>
          <a:endParaRPr lang="en-GB"/>
        </a:p>
      </dgm:t>
    </dgm:pt>
    <dgm:pt modelId="{4ED80557-4297-4E35-BED7-A080E4E4059E}" type="pres">
      <dgm:prSet presAssocID="{473E72FB-9250-430C-9ABD-DEAC899499F3}" presName="child" presStyleLbl="alignAccFollowNode1" presStyleIdx="1" presStyleCnt="12" custScaleY="241943" custLinFactY="232650" custLinFactNeighborX="371" custLinFactNeighborY="300000">
        <dgm:presLayoutVars>
          <dgm:chMax val="0"/>
          <dgm:bulletEnabled val="1"/>
        </dgm:presLayoutVars>
      </dgm:prSet>
      <dgm:spPr/>
      <dgm:t>
        <a:bodyPr/>
        <a:lstStyle/>
        <a:p>
          <a:endParaRPr lang="en-GB"/>
        </a:p>
      </dgm:t>
    </dgm:pt>
    <dgm:pt modelId="{48199682-E8F8-433D-8FB1-70C662719AAF}" type="pres">
      <dgm:prSet presAssocID="{AF417EC4-66F0-4A06-8822-D0A679C515AC}" presName="hSp" presStyleCnt="0"/>
      <dgm:spPr/>
    </dgm:pt>
    <dgm:pt modelId="{792CB292-4D1A-4298-BE7B-72BFED9AE995}" type="pres">
      <dgm:prSet presAssocID="{B8E7D643-5646-45EC-A14A-09ACB62EF015}" presName="vertFlow" presStyleCnt="0"/>
      <dgm:spPr/>
    </dgm:pt>
    <dgm:pt modelId="{6330F3E9-8A2C-4481-8FF1-404798FC27A6}" type="pres">
      <dgm:prSet presAssocID="{B8E7D643-5646-45EC-A14A-09ACB62EF015}" presName="header" presStyleLbl="node1" presStyleIdx="1" presStyleCnt="6" custScaleY="260062" custLinFactNeighborY="62179"/>
      <dgm:spPr/>
      <dgm:t>
        <a:bodyPr/>
        <a:lstStyle/>
        <a:p>
          <a:endParaRPr lang="en-GB"/>
        </a:p>
      </dgm:t>
    </dgm:pt>
    <dgm:pt modelId="{374098DF-50F0-4ECE-8BD4-EA3D1A87BD15}" type="pres">
      <dgm:prSet presAssocID="{EAABF4BC-2A6B-40C1-8128-C3AD35DD9665}" presName="parTrans" presStyleLbl="sibTrans2D1" presStyleIdx="2" presStyleCnt="12"/>
      <dgm:spPr/>
      <dgm:t>
        <a:bodyPr/>
        <a:lstStyle/>
        <a:p>
          <a:endParaRPr lang="en-GB"/>
        </a:p>
      </dgm:t>
    </dgm:pt>
    <dgm:pt modelId="{A9A9A131-C8EC-48D0-A68A-A3EF8063751B}" type="pres">
      <dgm:prSet presAssocID="{7729075E-969E-43B9-8658-7F49ACC704CF}" presName="child" presStyleLbl="alignAccFollowNode1" presStyleIdx="2" presStyleCnt="12" custScaleY="237703" custLinFactNeighborY="62179">
        <dgm:presLayoutVars>
          <dgm:chMax val="0"/>
          <dgm:bulletEnabled val="1"/>
        </dgm:presLayoutVars>
      </dgm:prSet>
      <dgm:spPr/>
      <dgm:t>
        <a:bodyPr/>
        <a:lstStyle/>
        <a:p>
          <a:endParaRPr lang="en-GB"/>
        </a:p>
      </dgm:t>
    </dgm:pt>
    <dgm:pt modelId="{8AA19B56-9E79-4945-978F-275FCCDA3471}" type="pres">
      <dgm:prSet presAssocID="{AC28F81C-0982-4BF8-B53F-71E0B12FF167}" presName="sibTrans" presStyleLbl="sibTrans2D1" presStyleIdx="3" presStyleCnt="12"/>
      <dgm:spPr/>
      <dgm:t>
        <a:bodyPr/>
        <a:lstStyle/>
        <a:p>
          <a:endParaRPr lang="en-GB"/>
        </a:p>
      </dgm:t>
    </dgm:pt>
    <dgm:pt modelId="{DEF885AC-032F-4C45-A5DC-20F7CCA8FB28}" type="pres">
      <dgm:prSet presAssocID="{10D19F16-117D-46AE-B287-79F9C8E5887C}" presName="child" presStyleLbl="alignAccFollowNode1" presStyleIdx="3" presStyleCnt="12" custScaleY="253288" custLinFactY="6195" custLinFactNeighborY="100000">
        <dgm:presLayoutVars>
          <dgm:chMax val="0"/>
          <dgm:bulletEnabled val="1"/>
        </dgm:presLayoutVars>
      </dgm:prSet>
      <dgm:spPr/>
      <dgm:t>
        <a:bodyPr/>
        <a:lstStyle/>
        <a:p>
          <a:endParaRPr lang="en-GB"/>
        </a:p>
      </dgm:t>
    </dgm:pt>
    <dgm:pt modelId="{6147B83E-E1B9-4AFD-A41E-D1B859A57C92}" type="pres">
      <dgm:prSet presAssocID="{B8E7D643-5646-45EC-A14A-09ACB62EF015}" presName="hSp" presStyleCnt="0"/>
      <dgm:spPr/>
    </dgm:pt>
    <dgm:pt modelId="{FCCF2BEA-2888-4C64-9EC5-CA9E930D9E7D}" type="pres">
      <dgm:prSet presAssocID="{E3606F97-574D-4753-BD7D-CC89690A64BC}" presName="vertFlow" presStyleCnt="0"/>
      <dgm:spPr/>
    </dgm:pt>
    <dgm:pt modelId="{B43FC5F2-EDB7-4F95-BED7-3E797365CC58}" type="pres">
      <dgm:prSet presAssocID="{E3606F97-574D-4753-BD7D-CC89690A64BC}" presName="header" presStyleLbl="node1" presStyleIdx="2" presStyleCnt="6" custScaleY="260062" custLinFactNeighborY="62179"/>
      <dgm:spPr/>
      <dgm:t>
        <a:bodyPr/>
        <a:lstStyle/>
        <a:p>
          <a:endParaRPr lang="en-GB"/>
        </a:p>
      </dgm:t>
    </dgm:pt>
    <dgm:pt modelId="{8BFA4F6F-88B5-49C4-BCDD-FD8CB78403E4}" type="pres">
      <dgm:prSet presAssocID="{C103B284-157D-4245-9738-C05E500B180C}" presName="parTrans" presStyleLbl="sibTrans2D1" presStyleIdx="4" presStyleCnt="12"/>
      <dgm:spPr/>
      <dgm:t>
        <a:bodyPr/>
        <a:lstStyle/>
        <a:p>
          <a:endParaRPr lang="en-GB"/>
        </a:p>
      </dgm:t>
    </dgm:pt>
    <dgm:pt modelId="{2ED42011-507B-4BCE-B4B1-BE9F62AEDE1D}" type="pres">
      <dgm:prSet presAssocID="{DA7CAAE4-CD01-4B03-9B43-56A303291F86}" presName="child" presStyleLbl="alignAccFollowNode1" presStyleIdx="4" presStyleCnt="12" custScaleY="214582" custLinFactNeighborX="2694" custLinFactNeighborY="77832">
        <dgm:presLayoutVars>
          <dgm:chMax val="0"/>
          <dgm:bulletEnabled val="1"/>
        </dgm:presLayoutVars>
      </dgm:prSet>
      <dgm:spPr/>
      <dgm:t>
        <a:bodyPr/>
        <a:lstStyle/>
        <a:p>
          <a:endParaRPr lang="en-GB"/>
        </a:p>
      </dgm:t>
    </dgm:pt>
    <dgm:pt modelId="{05F03B31-FB4F-46B7-B069-B00BFB3E963E}" type="pres">
      <dgm:prSet presAssocID="{8BA5DFC0-31C3-4F81-84D5-68FF0AA80BAA}" presName="sibTrans" presStyleLbl="sibTrans2D1" presStyleIdx="5" presStyleCnt="12"/>
      <dgm:spPr/>
      <dgm:t>
        <a:bodyPr/>
        <a:lstStyle/>
        <a:p>
          <a:endParaRPr lang="en-GB"/>
        </a:p>
      </dgm:t>
    </dgm:pt>
    <dgm:pt modelId="{A4284A04-4063-42F4-99E2-BF4945BEC9C8}" type="pres">
      <dgm:prSet presAssocID="{D24DCD95-0328-47D6-B520-3114A17ADF24}" presName="child" presStyleLbl="alignAccFollowNode1" presStyleIdx="5" presStyleCnt="12" custScaleY="243579" custLinFactNeighborX="2694" custLinFactNeighborY="96801">
        <dgm:presLayoutVars>
          <dgm:chMax val="0"/>
          <dgm:bulletEnabled val="1"/>
        </dgm:presLayoutVars>
      </dgm:prSet>
      <dgm:spPr/>
      <dgm:t>
        <a:bodyPr/>
        <a:lstStyle/>
        <a:p>
          <a:endParaRPr lang="en-GB"/>
        </a:p>
      </dgm:t>
    </dgm:pt>
    <dgm:pt modelId="{FA25FD2D-675F-4DDB-BBCC-20DAA89ACA1D}" type="pres">
      <dgm:prSet presAssocID="{E3606F97-574D-4753-BD7D-CC89690A64BC}" presName="hSp" presStyleCnt="0"/>
      <dgm:spPr/>
    </dgm:pt>
    <dgm:pt modelId="{B767CEE8-3911-4A7B-A81A-CD29FCDC24C8}" type="pres">
      <dgm:prSet presAssocID="{B889B300-304E-4715-8999-9E8462084499}" presName="vertFlow" presStyleCnt="0"/>
      <dgm:spPr/>
    </dgm:pt>
    <dgm:pt modelId="{481231F3-1CB7-48C4-AE33-B5EC9FC09D3F}" type="pres">
      <dgm:prSet presAssocID="{B889B300-304E-4715-8999-9E8462084499}" presName="header" presStyleLbl="node1" presStyleIdx="3" presStyleCnt="6" custScaleY="260062" custLinFactNeighborY="62179"/>
      <dgm:spPr/>
      <dgm:t>
        <a:bodyPr/>
        <a:lstStyle/>
        <a:p>
          <a:endParaRPr lang="en-GB"/>
        </a:p>
      </dgm:t>
    </dgm:pt>
    <dgm:pt modelId="{027F3D69-8F18-4D67-98C6-9A385B3C2CE3}" type="pres">
      <dgm:prSet presAssocID="{E2BE7A5D-2BA3-4CB0-B27E-69B0792F2349}" presName="parTrans" presStyleLbl="sibTrans2D1" presStyleIdx="6" presStyleCnt="12"/>
      <dgm:spPr/>
      <dgm:t>
        <a:bodyPr/>
        <a:lstStyle/>
        <a:p>
          <a:endParaRPr lang="en-GB"/>
        </a:p>
      </dgm:t>
    </dgm:pt>
    <dgm:pt modelId="{B4E0CA5C-04F5-42C7-B5F0-FC6AD044A4A6}" type="pres">
      <dgm:prSet presAssocID="{D72258F3-C830-412E-91F0-28F6ED3A5B17}" presName="child" presStyleLbl="alignAccFollowNode1" presStyleIdx="6" presStyleCnt="12" custScaleY="260062" custLinFactNeighborX="-500" custLinFactNeighborY="80064">
        <dgm:presLayoutVars>
          <dgm:chMax val="0"/>
          <dgm:bulletEnabled val="1"/>
        </dgm:presLayoutVars>
      </dgm:prSet>
      <dgm:spPr/>
      <dgm:t>
        <a:bodyPr/>
        <a:lstStyle/>
        <a:p>
          <a:endParaRPr lang="en-GB"/>
        </a:p>
      </dgm:t>
    </dgm:pt>
    <dgm:pt modelId="{B61188B3-2C7C-4A7D-B5A2-BCBB3ECF910C}" type="pres">
      <dgm:prSet presAssocID="{A6B90724-2FFD-432B-8D46-CE98616562BE}" presName="sibTrans" presStyleLbl="sibTrans2D1" presStyleIdx="7" presStyleCnt="12"/>
      <dgm:spPr/>
      <dgm:t>
        <a:bodyPr/>
        <a:lstStyle/>
        <a:p>
          <a:endParaRPr lang="en-GB"/>
        </a:p>
      </dgm:t>
    </dgm:pt>
    <dgm:pt modelId="{B53FE999-F52A-40F2-A6DE-93800E761ECD}" type="pres">
      <dgm:prSet presAssocID="{CA954C63-5F61-4A9F-AD3E-E01253448098}" presName="child" presStyleLbl="alignAccFollowNode1" presStyleIdx="7" presStyleCnt="12" custScaleY="260062" custLinFactY="6643" custLinFactNeighborY="100000">
        <dgm:presLayoutVars>
          <dgm:chMax val="0"/>
          <dgm:bulletEnabled val="1"/>
        </dgm:presLayoutVars>
      </dgm:prSet>
      <dgm:spPr/>
      <dgm:t>
        <a:bodyPr/>
        <a:lstStyle/>
        <a:p>
          <a:endParaRPr lang="en-GB"/>
        </a:p>
      </dgm:t>
    </dgm:pt>
    <dgm:pt modelId="{94E73E90-C096-4568-8EAD-90ED222F6F6D}" type="pres">
      <dgm:prSet presAssocID="{D34B75A6-06B5-4616-A014-C8BD93F01002}" presName="sibTrans" presStyleLbl="sibTrans2D1" presStyleIdx="8" presStyleCnt="12"/>
      <dgm:spPr/>
      <dgm:t>
        <a:bodyPr/>
        <a:lstStyle/>
        <a:p>
          <a:endParaRPr lang="en-GB"/>
        </a:p>
      </dgm:t>
    </dgm:pt>
    <dgm:pt modelId="{93E4B117-D4C4-4A17-ACDE-3AD067BE8192}" type="pres">
      <dgm:prSet presAssocID="{45A17F93-31DC-41C3-AF81-FBF903C359AB}" presName="child" presStyleLbl="alignAccFollowNode1" presStyleIdx="8" presStyleCnt="12" custScaleY="263897" custLinFactY="10402" custLinFactNeighborY="100000">
        <dgm:presLayoutVars>
          <dgm:chMax val="0"/>
          <dgm:bulletEnabled val="1"/>
        </dgm:presLayoutVars>
      </dgm:prSet>
      <dgm:spPr/>
      <dgm:t>
        <a:bodyPr/>
        <a:lstStyle/>
        <a:p>
          <a:endParaRPr lang="en-GB"/>
        </a:p>
      </dgm:t>
    </dgm:pt>
    <dgm:pt modelId="{EA077990-52C1-4974-85DE-68D16EC4F177}" type="pres">
      <dgm:prSet presAssocID="{B889B300-304E-4715-8999-9E8462084499}" presName="hSp" presStyleCnt="0"/>
      <dgm:spPr/>
    </dgm:pt>
    <dgm:pt modelId="{459F170D-4EBE-4DBC-B88C-DAFF39E5F820}" type="pres">
      <dgm:prSet presAssocID="{BD2991D9-23A0-4AB4-B602-0876FB3025C6}" presName="vertFlow" presStyleCnt="0"/>
      <dgm:spPr/>
    </dgm:pt>
    <dgm:pt modelId="{8AB0F6AF-11E6-4D53-8985-419CE380733D}" type="pres">
      <dgm:prSet presAssocID="{BD2991D9-23A0-4AB4-B602-0876FB3025C6}" presName="header" presStyleLbl="node1" presStyleIdx="4" presStyleCnt="6" custScaleY="260062" custLinFactNeighborY="62179"/>
      <dgm:spPr/>
      <dgm:t>
        <a:bodyPr/>
        <a:lstStyle/>
        <a:p>
          <a:endParaRPr lang="en-GB"/>
        </a:p>
      </dgm:t>
    </dgm:pt>
    <dgm:pt modelId="{8EAC0FFD-959A-43BE-BC53-31A0FA9EEC1E}" type="pres">
      <dgm:prSet presAssocID="{B17982D3-2BCD-4091-9C7D-95738D59F33B}" presName="parTrans" presStyleLbl="sibTrans2D1" presStyleIdx="9" presStyleCnt="12"/>
      <dgm:spPr/>
      <dgm:t>
        <a:bodyPr/>
        <a:lstStyle/>
        <a:p>
          <a:endParaRPr lang="en-GB"/>
        </a:p>
      </dgm:t>
    </dgm:pt>
    <dgm:pt modelId="{16DF396D-5C14-48DA-9546-79E2C79362BA}" type="pres">
      <dgm:prSet presAssocID="{A9BCD764-5C78-4B22-A299-703C9D76F38A}" presName="child" presStyleLbl="alignAccFollowNode1" presStyleIdx="9" presStyleCnt="12" custScaleY="287868" custLinFactNeighborY="62179">
        <dgm:presLayoutVars>
          <dgm:chMax val="0"/>
          <dgm:bulletEnabled val="1"/>
        </dgm:presLayoutVars>
      </dgm:prSet>
      <dgm:spPr/>
      <dgm:t>
        <a:bodyPr/>
        <a:lstStyle/>
        <a:p>
          <a:endParaRPr lang="en-GB"/>
        </a:p>
      </dgm:t>
    </dgm:pt>
    <dgm:pt modelId="{CC0F10F1-685C-45AE-98E3-E35EA15B63E5}" type="pres">
      <dgm:prSet presAssocID="{3E93465E-A1B8-40AC-8C67-7BD9C0D7BA84}" presName="sibTrans" presStyleLbl="sibTrans2D1" presStyleIdx="10" presStyleCnt="12"/>
      <dgm:spPr/>
      <dgm:t>
        <a:bodyPr/>
        <a:lstStyle/>
        <a:p>
          <a:endParaRPr lang="en-GB"/>
        </a:p>
      </dgm:t>
    </dgm:pt>
    <dgm:pt modelId="{267C685F-C0A3-49DD-A93B-CE5CCA5611E9}" type="pres">
      <dgm:prSet presAssocID="{1BE1ADB1-3A06-4073-9C38-8C2653221014}" presName="child" presStyleLbl="alignAccFollowNode1" presStyleIdx="10" presStyleCnt="12" custScaleY="233015" custLinFactNeighborY="62179">
        <dgm:presLayoutVars>
          <dgm:chMax val="0"/>
          <dgm:bulletEnabled val="1"/>
        </dgm:presLayoutVars>
      </dgm:prSet>
      <dgm:spPr/>
      <dgm:t>
        <a:bodyPr/>
        <a:lstStyle/>
        <a:p>
          <a:endParaRPr lang="en-GB"/>
        </a:p>
      </dgm:t>
    </dgm:pt>
    <dgm:pt modelId="{D50F0720-B101-4191-91EC-D230F5771085}" type="pres">
      <dgm:prSet presAssocID="{BD2991D9-23A0-4AB4-B602-0876FB3025C6}" presName="hSp" presStyleCnt="0"/>
      <dgm:spPr/>
    </dgm:pt>
    <dgm:pt modelId="{78931FD0-ABF3-4609-A877-88CAD69F15AA}" type="pres">
      <dgm:prSet presAssocID="{A3C01950-62D4-4F17-A4C9-F524138A8099}" presName="vertFlow" presStyleCnt="0"/>
      <dgm:spPr/>
    </dgm:pt>
    <dgm:pt modelId="{97282AFC-25FF-482E-A482-DE9362AD8672}" type="pres">
      <dgm:prSet presAssocID="{A3C01950-62D4-4F17-A4C9-F524138A8099}" presName="header" presStyleLbl="node1" presStyleIdx="5" presStyleCnt="6" custScaleY="260062" custLinFactNeighborY="62179"/>
      <dgm:spPr/>
      <dgm:t>
        <a:bodyPr/>
        <a:lstStyle/>
        <a:p>
          <a:endParaRPr lang="en-GB"/>
        </a:p>
      </dgm:t>
    </dgm:pt>
    <dgm:pt modelId="{99CB88DC-6A06-4BEC-BA41-1915C0A0199A}" type="pres">
      <dgm:prSet presAssocID="{39A18E0A-7A7A-4B5B-ADBB-8D45A5A7E269}" presName="parTrans" presStyleLbl="sibTrans2D1" presStyleIdx="11" presStyleCnt="12"/>
      <dgm:spPr/>
      <dgm:t>
        <a:bodyPr/>
        <a:lstStyle/>
        <a:p>
          <a:endParaRPr lang="en-GB"/>
        </a:p>
      </dgm:t>
    </dgm:pt>
    <dgm:pt modelId="{FAF49F58-0453-48CD-92C3-C2333001966E}" type="pres">
      <dgm:prSet presAssocID="{15194F2B-79A2-4FB4-9AC5-960C3300C0ED}" presName="child" presStyleLbl="alignAccFollowNode1" presStyleIdx="11" presStyleCnt="12" custScaleY="233015" custLinFactNeighborY="62179">
        <dgm:presLayoutVars>
          <dgm:chMax val="0"/>
          <dgm:bulletEnabled val="1"/>
        </dgm:presLayoutVars>
      </dgm:prSet>
      <dgm:spPr/>
      <dgm:t>
        <a:bodyPr/>
        <a:lstStyle/>
        <a:p>
          <a:endParaRPr lang="en-GB"/>
        </a:p>
      </dgm:t>
    </dgm:pt>
  </dgm:ptLst>
  <dgm:cxnLst>
    <dgm:cxn modelId="{94FCF11A-6B7F-42DB-AE9D-35E4A24368F3}" srcId="{9000700E-9343-4F51-BA88-95A8103EB1FC}" destId="{B889B300-304E-4715-8999-9E8462084499}" srcOrd="3" destOrd="0" parTransId="{CAA2B7EB-2364-4838-BD32-CA8E8EA14B4C}" sibTransId="{5EC95EC0-192A-46F5-A5C5-EFA189922394}"/>
    <dgm:cxn modelId="{EF36225F-6451-45D1-B079-2C1123169AC1}" type="presOf" srcId="{C103B284-157D-4245-9738-C05E500B180C}" destId="{8BFA4F6F-88B5-49C4-BCDD-FD8CB78403E4}" srcOrd="0" destOrd="0" presId="urn:microsoft.com/office/officeart/2005/8/layout/lProcess1"/>
    <dgm:cxn modelId="{5293462D-CAB3-4F85-900A-70A79CEE106E}" srcId="{BD2991D9-23A0-4AB4-B602-0876FB3025C6}" destId="{1BE1ADB1-3A06-4073-9C38-8C2653221014}" srcOrd="1" destOrd="0" parTransId="{A251A8FF-9F3E-4697-88BC-2FEA30D380C6}" sibTransId="{A9E782B9-BB48-4358-A96E-CC4E2341EF17}"/>
    <dgm:cxn modelId="{A9395734-9D75-4618-B176-0B8B89C6DF56}" type="presOf" srcId="{B17982D3-2BCD-4091-9C7D-95738D59F33B}" destId="{8EAC0FFD-959A-43BE-BC53-31A0FA9EEC1E}" srcOrd="0" destOrd="0" presId="urn:microsoft.com/office/officeart/2005/8/layout/lProcess1"/>
    <dgm:cxn modelId="{95443BC0-E5A1-4155-8A2B-BFC551E2F9C0}" srcId="{9000700E-9343-4F51-BA88-95A8103EB1FC}" destId="{E3606F97-574D-4753-BD7D-CC89690A64BC}" srcOrd="2" destOrd="0" parTransId="{C7E8F36F-6B8B-4768-9393-D35FD3F6562B}" sibTransId="{D2FF5BFD-B18C-4133-9829-5CCDB1558E7F}"/>
    <dgm:cxn modelId="{72D63347-2E6C-45DF-BEB6-AB9919D6CF8B}" type="presOf" srcId="{D34B75A6-06B5-4616-A014-C8BD93F01002}" destId="{94E73E90-C096-4568-8EAD-90ED222F6F6D}" srcOrd="0" destOrd="0" presId="urn:microsoft.com/office/officeart/2005/8/layout/lProcess1"/>
    <dgm:cxn modelId="{2F60D1EF-9583-4F09-9B86-A4236316AC12}" type="presOf" srcId="{AC28F81C-0982-4BF8-B53F-71E0B12FF167}" destId="{8AA19B56-9E79-4945-978F-275FCCDA3471}" srcOrd="0" destOrd="0" presId="urn:microsoft.com/office/officeart/2005/8/layout/lProcess1"/>
    <dgm:cxn modelId="{E1C8D681-970B-4CE1-869A-C2CCE25DBE07}" type="presOf" srcId="{CA954C63-5F61-4A9F-AD3E-E01253448098}" destId="{B53FE999-F52A-40F2-A6DE-93800E761ECD}" srcOrd="0" destOrd="0" presId="urn:microsoft.com/office/officeart/2005/8/layout/lProcess1"/>
    <dgm:cxn modelId="{0F6BA883-22EC-4217-8412-4A28BE3EF85C}" type="presOf" srcId="{B889B300-304E-4715-8999-9E8462084499}" destId="{481231F3-1CB7-48C4-AE33-B5EC9FC09D3F}" srcOrd="0" destOrd="0" presId="urn:microsoft.com/office/officeart/2005/8/layout/lProcess1"/>
    <dgm:cxn modelId="{47D3E067-6719-40AE-84EB-10515471BB15}" srcId="{B889B300-304E-4715-8999-9E8462084499}" destId="{45A17F93-31DC-41C3-AF81-FBF903C359AB}" srcOrd="2" destOrd="0" parTransId="{533E553D-4138-4CC8-AAE8-8F326DAC3895}" sibTransId="{C8E397DB-2791-4C6B-9921-43113C7360C7}"/>
    <dgm:cxn modelId="{03839FBC-9F8A-4E34-833A-E3F9811B879E}" type="presOf" srcId="{B8E7D643-5646-45EC-A14A-09ACB62EF015}" destId="{6330F3E9-8A2C-4481-8FF1-404798FC27A6}" srcOrd="0" destOrd="0" presId="urn:microsoft.com/office/officeart/2005/8/layout/lProcess1"/>
    <dgm:cxn modelId="{2DA2ECA2-A6BF-4763-A56C-570DFD4D1ABA}" srcId="{9000700E-9343-4F51-BA88-95A8103EB1FC}" destId="{A3C01950-62D4-4F17-A4C9-F524138A8099}" srcOrd="5" destOrd="0" parTransId="{CA563177-4AB1-4E36-A650-C0DE75B67C00}" sibTransId="{5F7B9DEC-B90B-41B0-81AE-58CB589732FA}"/>
    <dgm:cxn modelId="{B827DC94-733E-4684-A109-D23BE13DA4B7}" srcId="{B889B300-304E-4715-8999-9E8462084499}" destId="{D72258F3-C830-412E-91F0-28F6ED3A5B17}" srcOrd="0" destOrd="0" parTransId="{E2BE7A5D-2BA3-4CB0-B27E-69B0792F2349}" sibTransId="{A6B90724-2FFD-432B-8D46-CE98616562BE}"/>
    <dgm:cxn modelId="{D82473AB-DED5-4B37-BD8C-7FBF98F1961F}" srcId="{B889B300-304E-4715-8999-9E8462084499}" destId="{CA954C63-5F61-4A9F-AD3E-E01253448098}" srcOrd="1" destOrd="0" parTransId="{7226414B-6CF9-4706-8EFF-6D7E7529C71F}" sibTransId="{D34B75A6-06B5-4616-A014-C8BD93F01002}"/>
    <dgm:cxn modelId="{7E6221C9-7C87-4985-9E92-5DDA8B54F58F}" srcId="{9000700E-9343-4F51-BA88-95A8103EB1FC}" destId="{B8E7D643-5646-45EC-A14A-09ACB62EF015}" srcOrd="1" destOrd="0" parTransId="{990151E7-9C0A-4929-B3C2-F342C198E36B}" sibTransId="{686D3504-FD09-481C-8B4E-1F89F7D88B74}"/>
    <dgm:cxn modelId="{6EB4881B-04DB-47FE-B98D-CDC6B4043956}" type="presOf" srcId="{A6B90724-2FFD-432B-8D46-CE98616562BE}" destId="{B61188B3-2C7C-4A7D-B5A2-BCBB3ECF910C}" srcOrd="0" destOrd="0" presId="urn:microsoft.com/office/officeart/2005/8/layout/lProcess1"/>
    <dgm:cxn modelId="{2AA0C78B-00A0-4142-83B8-7CA2BFDB6C31}" type="presOf" srcId="{E2BE7A5D-2BA3-4CB0-B27E-69B0792F2349}" destId="{027F3D69-8F18-4D67-98C6-9A385B3C2CE3}" srcOrd="0" destOrd="0" presId="urn:microsoft.com/office/officeart/2005/8/layout/lProcess1"/>
    <dgm:cxn modelId="{2C3F2788-0448-4CBD-973B-8994E8F61524}" type="presOf" srcId="{473E72FB-9250-430C-9ABD-DEAC899499F3}" destId="{4ED80557-4297-4E35-BED7-A080E4E4059E}" srcOrd="0" destOrd="0" presId="urn:microsoft.com/office/officeart/2005/8/layout/lProcess1"/>
    <dgm:cxn modelId="{E1EE904F-6816-4693-B031-41F8607E6F6F}" srcId="{B8E7D643-5646-45EC-A14A-09ACB62EF015}" destId="{10D19F16-117D-46AE-B287-79F9C8E5887C}" srcOrd="1" destOrd="0" parTransId="{EC2571F2-C622-4753-AD6C-15392ACBA2D6}" sibTransId="{6BE370C1-8F1B-486C-8DFA-52261325E2CB}"/>
    <dgm:cxn modelId="{C25A0C55-7416-4F3D-AEEE-A6BB5C165C9D}" type="presOf" srcId="{45A17F93-31DC-41C3-AF81-FBF903C359AB}" destId="{93E4B117-D4C4-4A17-ACDE-3AD067BE8192}" srcOrd="0" destOrd="0" presId="urn:microsoft.com/office/officeart/2005/8/layout/lProcess1"/>
    <dgm:cxn modelId="{3A5E3B62-AC48-4D86-BF67-9DE607D932E1}" type="presOf" srcId="{789B022A-6DE8-4B2B-8F04-0BD950AC759D}" destId="{C4005ECB-C522-47CB-B3D5-7CBE87E358BB}" srcOrd="0" destOrd="0" presId="urn:microsoft.com/office/officeart/2005/8/layout/lProcess1"/>
    <dgm:cxn modelId="{94722623-51DC-47CE-AD84-3C0ECC302090}" type="presOf" srcId="{15194F2B-79A2-4FB4-9AC5-960C3300C0ED}" destId="{FAF49F58-0453-48CD-92C3-C2333001966E}" srcOrd="0" destOrd="0" presId="urn:microsoft.com/office/officeart/2005/8/layout/lProcess1"/>
    <dgm:cxn modelId="{66EB2F28-24D4-4F70-ABD9-F111BC446300}" type="presOf" srcId="{1BE1ADB1-3A06-4073-9C38-8C2653221014}" destId="{267C685F-C0A3-49DD-A93B-CE5CCA5611E9}" srcOrd="0" destOrd="0" presId="urn:microsoft.com/office/officeart/2005/8/layout/lProcess1"/>
    <dgm:cxn modelId="{FBAC868D-4D3F-4CFA-9886-EC3BCAF8631E}" srcId="{9000700E-9343-4F51-BA88-95A8103EB1FC}" destId="{AF417EC4-66F0-4A06-8822-D0A679C515AC}" srcOrd="0" destOrd="0" parTransId="{450A488F-16E0-4EFE-A8D3-B74934A9C736}" sibTransId="{1241AFD9-7FA4-4347-93E2-184580EEE85E}"/>
    <dgm:cxn modelId="{9F1B2C8F-58B8-43B5-BFE6-C152B1BAFCD9}" type="presOf" srcId="{7729075E-969E-43B9-8658-7F49ACC704CF}" destId="{A9A9A131-C8EC-48D0-A68A-A3EF8063751B}" srcOrd="0" destOrd="0" presId="urn:microsoft.com/office/officeart/2005/8/layout/lProcess1"/>
    <dgm:cxn modelId="{31379522-3D9F-489D-9718-C9AB405A0471}" srcId="{A3C01950-62D4-4F17-A4C9-F524138A8099}" destId="{15194F2B-79A2-4FB4-9AC5-960C3300C0ED}" srcOrd="0" destOrd="0" parTransId="{39A18E0A-7A7A-4B5B-ADBB-8D45A5A7E269}" sibTransId="{2383C87E-986C-4612-9C62-8F462A716427}"/>
    <dgm:cxn modelId="{6D75540A-4CCF-4630-94ED-EAC3911D426D}" srcId="{E3606F97-574D-4753-BD7D-CC89690A64BC}" destId="{D24DCD95-0328-47D6-B520-3114A17ADF24}" srcOrd="1" destOrd="0" parTransId="{4F8F3294-B4F9-4887-9F68-4D019B00FC04}" sibTransId="{9A3C5656-87F8-435F-9B2C-BBE6B586B211}"/>
    <dgm:cxn modelId="{6DCA1D94-8684-4D25-B31F-E516AFE0A345}" type="presOf" srcId="{EAABF4BC-2A6B-40C1-8128-C3AD35DD9665}" destId="{374098DF-50F0-4ECE-8BD4-EA3D1A87BD15}" srcOrd="0" destOrd="0" presId="urn:microsoft.com/office/officeart/2005/8/layout/lProcess1"/>
    <dgm:cxn modelId="{62DD8626-A487-431B-B145-3BE8382C0132}" type="presOf" srcId="{D24DCD95-0328-47D6-B520-3114A17ADF24}" destId="{A4284A04-4063-42F4-99E2-BF4945BEC9C8}" srcOrd="0" destOrd="0" presId="urn:microsoft.com/office/officeart/2005/8/layout/lProcess1"/>
    <dgm:cxn modelId="{C43D5F50-2F61-415A-B2F4-A064A0CEF255}" type="presOf" srcId="{E3606F97-574D-4753-BD7D-CC89690A64BC}" destId="{B43FC5F2-EDB7-4F95-BED7-3E797365CC58}" srcOrd="0" destOrd="0" presId="urn:microsoft.com/office/officeart/2005/8/layout/lProcess1"/>
    <dgm:cxn modelId="{47B0D283-D661-4748-AB9A-243AC7A3F59E}" srcId="{E3606F97-574D-4753-BD7D-CC89690A64BC}" destId="{DA7CAAE4-CD01-4B03-9B43-56A303291F86}" srcOrd="0" destOrd="0" parTransId="{C103B284-157D-4245-9738-C05E500B180C}" sibTransId="{8BA5DFC0-31C3-4F81-84D5-68FF0AA80BAA}"/>
    <dgm:cxn modelId="{29316B3C-8E2B-4DDE-B357-3B2150EE8CC8}" srcId="{B8E7D643-5646-45EC-A14A-09ACB62EF015}" destId="{7729075E-969E-43B9-8658-7F49ACC704CF}" srcOrd="0" destOrd="0" parTransId="{EAABF4BC-2A6B-40C1-8128-C3AD35DD9665}" sibTransId="{AC28F81C-0982-4BF8-B53F-71E0B12FF167}"/>
    <dgm:cxn modelId="{641F0B45-E1B4-4966-B7AC-CA27C8E6F70E}" srcId="{AF417EC4-66F0-4A06-8822-D0A679C515AC}" destId="{0816949E-9141-4D91-92FB-D732506A1C8A}" srcOrd="0" destOrd="0" parTransId="{29F7F90A-CD24-4062-8050-CD55327B51C1}" sibTransId="{789B022A-6DE8-4B2B-8F04-0BD950AC759D}"/>
    <dgm:cxn modelId="{056BE27C-C6DA-4D70-9040-4FF1DAE694B6}" type="presOf" srcId="{8BA5DFC0-31C3-4F81-84D5-68FF0AA80BAA}" destId="{05F03B31-FB4F-46B7-B069-B00BFB3E963E}" srcOrd="0" destOrd="0" presId="urn:microsoft.com/office/officeart/2005/8/layout/lProcess1"/>
    <dgm:cxn modelId="{E6546A20-6090-4BAC-9D27-F66F6482A9FA}" type="presOf" srcId="{9000700E-9343-4F51-BA88-95A8103EB1FC}" destId="{567474CD-20FD-455A-88DE-1A298503DB25}" srcOrd="0" destOrd="0" presId="urn:microsoft.com/office/officeart/2005/8/layout/lProcess1"/>
    <dgm:cxn modelId="{E3FB9F43-A181-497F-9C8C-2295A974D617}" type="presOf" srcId="{39A18E0A-7A7A-4B5B-ADBB-8D45A5A7E269}" destId="{99CB88DC-6A06-4BEC-BA41-1915C0A0199A}" srcOrd="0" destOrd="0" presId="urn:microsoft.com/office/officeart/2005/8/layout/lProcess1"/>
    <dgm:cxn modelId="{438F0C1E-3510-4D77-B9D4-49CBFCE694C9}" type="presOf" srcId="{A9BCD764-5C78-4B22-A299-703C9D76F38A}" destId="{16DF396D-5C14-48DA-9546-79E2C79362BA}" srcOrd="0" destOrd="0" presId="urn:microsoft.com/office/officeart/2005/8/layout/lProcess1"/>
    <dgm:cxn modelId="{C6DCF31D-06B5-49A0-9AE7-17C7127CE2BD}" type="presOf" srcId="{3E93465E-A1B8-40AC-8C67-7BD9C0D7BA84}" destId="{CC0F10F1-685C-45AE-98E3-E35EA15B63E5}" srcOrd="0" destOrd="0" presId="urn:microsoft.com/office/officeart/2005/8/layout/lProcess1"/>
    <dgm:cxn modelId="{E2151240-139A-4431-890F-334E030D7942}" srcId="{AF417EC4-66F0-4A06-8822-D0A679C515AC}" destId="{473E72FB-9250-430C-9ABD-DEAC899499F3}" srcOrd="1" destOrd="0" parTransId="{2C5213AB-6123-4122-9422-C4DBE023F0DD}" sibTransId="{845DC5D9-6779-41B6-AA80-F9EBA4052939}"/>
    <dgm:cxn modelId="{D076480F-9F1D-443D-BE55-A8B5F43F46A6}" srcId="{9000700E-9343-4F51-BA88-95A8103EB1FC}" destId="{BD2991D9-23A0-4AB4-B602-0876FB3025C6}" srcOrd="4" destOrd="0" parTransId="{595E6B64-2394-4118-820C-520414F03328}" sibTransId="{373F6EB3-1407-4619-9D57-1B19D1B522B5}"/>
    <dgm:cxn modelId="{010CB989-C2AC-4355-BA5A-DE4658E2E07B}" type="presOf" srcId="{DA7CAAE4-CD01-4B03-9B43-56A303291F86}" destId="{2ED42011-507B-4BCE-B4B1-BE9F62AEDE1D}" srcOrd="0" destOrd="0" presId="urn:microsoft.com/office/officeart/2005/8/layout/lProcess1"/>
    <dgm:cxn modelId="{32B75A50-3D6A-451B-A404-8AA6D6616E04}" type="presOf" srcId="{A3C01950-62D4-4F17-A4C9-F524138A8099}" destId="{97282AFC-25FF-482E-A482-DE9362AD8672}" srcOrd="0" destOrd="0" presId="urn:microsoft.com/office/officeart/2005/8/layout/lProcess1"/>
    <dgm:cxn modelId="{E413BA3A-DD91-4591-852E-4CD962146BA5}" type="presOf" srcId="{AF417EC4-66F0-4A06-8822-D0A679C515AC}" destId="{F4758E04-0F59-448F-90FC-57AA9DD7A631}" srcOrd="0" destOrd="0" presId="urn:microsoft.com/office/officeart/2005/8/layout/lProcess1"/>
    <dgm:cxn modelId="{C94AA9D3-895C-45BD-8D81-A47FE458DE1E}" srcId="{BD2991D9-23A0-4AB4-B602-0876FB3025C6}" destId="{A9BCD764-5C78-4B22-A299-703C9D76F38A}" srcOrd="0" destOrd="0" parTransId="{B17982D3-2BCD-4091-9C7D-95738D59F33B}" sibTransId="{3E93465E-A1B8-40AC-8C67-7BD9C0D7BA84}"/>
    <dgm:cxn modelId="{1DCA9D99-7A82-4063-AF38-327210BBCD8E}" type="presOf" srcId="{D72258F3-C830-412E-91F0-28F6ED3A5B17}" destId="{B4E0CA5C-04F5-42C7-B5F0-FC6AD044A4A6}" srcOrd="0" destOrd="0" presId="urn:microsoft.com/office/officeart/2005/8/layout/lProcess1"/>
    <dgm:cxn modelId="{F4B0B6DC-E7B2-4CC5-8D1A-9B2E19EAF674}" type="presOf" srcId="{10D19F16-117D-46AE-B287-79F9C8E5887C}" destId="{DEF885AC-032F-4C45-A5DC-20F7CCA8FB28}" srcOrd="0" destOrd="0" presId="urn:microsoft.com/office/officeart/2005/8/layout/lProcess1"/>
    <dgm:cxn modelId="{F3872B1C-5953-4D36-880C-0452BF787796}" type="presOf" srcId="{BD2991D9-23A0-4AB4-B602-0876FB3025C6}" destId="{8AB0F6AF-11E6-4D53-8985-419CE380733D}" srcOrd="0" destOrd="0" presId="urn:microsoft.com/office/officeart/2005/8/layout/lProcess1"/>
    <dgm:cxn modelId="{9FA9A608-2054-4689-AE55-800A06B18655}" type="presOf" srcId="{29F7F90A-CD24-4062-8050-CD55327B51C1}" destId="{C68C2FED-A87F-4577-9F8C-C50DA1B11F74}" srcOrd="0" destOrd="0" presId="urn:microsoft.com/office/officeart/2005/8/layout/lProcess1"/>
    <dgm:cxn modelId="{92E8FB29-64E3-42DA-9F76-AE951509FB28}" type="presOf" srcId="{0816949E-9141-4D91-92FB-D732506A1C8A}" destId="{6E381252-23F0-4BE8-B500-35138D485E19}" srcOrd="0" destOrd="0" presId="urn:microsoft.com/office/officeart/2005/8/layout/lProcess1"/>
    <dgm:cxn modelId="{A034EF6E-F8B1-4B33-AE50-F06DE73383A1}" type="presParOf" srcId="{567474CD-20FD-455A-88DE-1A298503DB25}" destId="{68F30D50-F2A1-416F-9E39-A59121205B22}" srcOrd="0" destOrd="0" presId="urn:microsoft.com/office/officeart/2005/8/layout/lProcess1"/>
    <dgm:cxn modelId="{A76AB5EE-4B90-4DCB-8755-DA4D8450A1A0}" type="presParOf" srcId="{68F30D50-F2A1-416F-9E39-A59121205B22}" destId="{F4758E04-0F59-448F-90FC-57AA9DD7A631}" srcOrd="0" destOrd="0" presId="urn:microsoft.com/office/officeart/2005/8/layout/lProcess1"/>
    <dgm:cxn modelId="{89FD1FBB-A7DD-4B95-8DF0-71149148C37C}" type="presParOf" srcId="{68F30D50-F2A1-416F-9E39-A59121205B22}" destId="{C68C2FED-A87F-4577-9F8C-C50DA1B11F74}" srcOrd="1" destOrd="0" presId="urn:microsoft.com/office/officeart/2005/8/layout/lProcess1"/>
    <dgm:cxn modelId="{FD4BB29C-F4DD-41B8-9266-CF4A865BD242}" type="presParOf" srcId="{68F30D50-F2A1-416F-9E39-A59121205B22}" destId="{6E381252-23F0-4BE8-B500-35138D485E19}" srcOrd="2" destOrd="0" presId="urn:microsoft.com/office/officeart/2005/8/layout/lProcess1"/>
    <dgm:cxn modelId="{F20E040A-6B18-4A19-8C35-EA8780F572DF}" type="presParOf" srcId="{68F30D50-F2A1-416F-9E39-A59121205B22}" destId="{C4005ECB-C522-47CB-B3D5-7CBE87E358BB}" srcOrd="3" destOrd="0" presId="urn:microsoft.com/office/officeart/2005/8/layout/lProcess1"/>
    <dgm:cxn modelId="{327CA959-B5A2-4506-9535-5DF03361205A}" type="presParOf" srcId="{68F30D50-F2A1-416F-9E39-A59121205B22}" destId="{4ED80557-4297-4E35-BED7-A080E4E4059E}" srcOrd="4" destOrd="0" presId="urn:microsoft.com/office/officeart/2005/8/layout/lProcess1"/>
    <dgm:cxn modelId="{18096E3E-7D03-4E55-BDFC-EC446D386A40}" type="presParOf" srcId="{567474CD-20FD-455A-88DE-1A298503DB25}" destId="{48199682-E8F8-433D-8FB1-70C662719AAF}" srcOrd="1" destOrd="0" presId="urn:microsoft.com/office/officeart/2005/8/layout/lProcess1"/>
    <dgm:cxn modelId="{3ACDB872-A4BC-4E05-853E-E3B65BF8AC80}" type="presParOf" srcId="{567474CD-20FD-455A-88DE-1A298503DB25}" destId="{792CB292-4D1A-4298-BE7B-72BFED9AE995}" srcOrd="2" destOrd="0" presId="urn:microsoft.com/office/officeart/2005/8/layout/lProcess1"/>
    <dgm:cxn modelId="{0AE9C4CA-6BA7-4915-A56C-37E3140ABB22}" type="presParOf" srcId="{792CB292-4D1A-4298-BE7B-72BFED9AE995}" destId="{6330F3E9-8A2C-4481-8FF1-404798FC27A6}" srcOrd="0" destOrd="0" presId="urn:microsoft.com/office/officeart/2005/8/layout/lProcess1"/>
    <dgm:cxn modelId="{572602BE-BC34-42CC-AD61-5BB987B04351}" type="presParOf" srcId="{792CB292-4D1A-4298-BE7B-72BFED9AE995}" destId="{374098DF-50F0-4ECE-8BD4-EA3D1A87BD15}" srcOrd="1" destOrd="0" presId="urn:microsoft.com/office/officeart/2005/8/layout/lProcess1"/>
    <dgm:cxn modelId="{575054D6-8436-49E6-8F87-1AAE12895B26}" type="presParOf" srcId="{792CB292-4D1A-4298-BE7B-72BFED9AE995}" destId="{A9A9A131-C8EC-48D0-A68A-A3EF8063751B}" srcOrd="2" destOrd="0" presId="urn:microsoft.com/office/officeart/2005/8/layout/lProcess1"/>
    <dgm:cxn modelId="{E97EDD6D-CEE4-422F-8D5F-97191A08E5CE}" type="presParOf" srcId="{792CB292-4D1A-4298-BE7B-72BFED9AE995}" destId="{8AA19B56-9E79-4945-978F-275FCCDA3471}" srcOrd="3" destOrd="0" presId="urn:microsoft.com/office/officeart/2005/8/layout/lProcess1"/>
    <dgm:cxn modelId="{D6B002DA-4489-40C2-8156-BB189C936544}" type="presParOf" srcId="{792CB292-4D1A-4298-BE7B-72BFED9AE995}" destId="{DEF885AC-032F-4C45-A5DC-20F7CCA8FB28}" srcOrd="4" destOrd="0" presId="urn:microsoft.com/office/officeart/2005/8/layout/lProcess1"/>
    <dgm:cxn modelId="{09604417-5D8E-4344-BE5B-5AF363ADA074}" type="presParOf" srcId="{567474CD-20FD-455A-88DE-1A298503DB25}" destId="{6147B83E-E1B9-4AFD-A41E-D1B859A57C92}" srcOrd="3" destOrd="0" presId="urn:microsoft.com/office/officeart/2005/8/layout/lProcess1"/>
    <dgm:cxn modelId="{46B7FE59-E223-4286-8902-5A0A03E44DCA}" type="presParOf" srcId="{567474CD-20FD-455A-88DE-1A298503DB25}" destId="{FCCF2BEA-2888-4C64-9EC5-CA9E930D9E7D}" srcOrd="4" destOrd="0" presId="urn:microsoft.com/office/officeart/2005/8/layout/lProcess1"/>
    <dgm:cxn modelId="{85813BC9-48F3-4A1A-B515-CA3B87F68AB7}" type="presParOf" srcId="{FCCF2BEA-2888-4C64-9EC5-CA9E930D9E7D}" destId="{B43FC5F2-EDB7-4F95-BED7-3E797365CC58}" srcOrd="0" destOrd="0" presId="urn:microsoft.com/office/officeart/2005/8/layout/lProcess1"/>
    <dgm:cxn modelId="{CE5BCA94-604A-49BC-837E-53C7D9840ABD}" type="presParOf" srcId="{FCCF2BEA-2888-4C64-9EC5-CA9E930D9E7D}" destId="{8BFA4F6F-88B5-49C4-BCDD-FD8CB78403E4}" srcOrd="1" destOrd="0" presId="urn:microsoft.com/office/officeart/2005/8/layout/lProcess1"/>
    <dgm:cxn modelId="{6C011693-D3B7-4973-AC92-3BA5F8998667}" type="presParOf" srcId="{FCCF2BEA-2888-4C64-9EC5-CA9E930D9E7D}" destId="{2ED42011-507B-4BCE-B4B1-BE9F62AEDE1D}" srcOrd="2" destOrd="0" presId="urn:microsoft.com/office/officeart/2005/8/layout/lProcess1"/>
    <dgm:cxn modelId="{EC5BDA5C-C0A9-49BD-A95B-CDF5B39DF0C3}" type="presParOf" srcId="{FCCF2BEA-2888-4C64-9EC5-CA9E930D9E7D}" destId="{05F03B31-FB4F-46B7-B069-B00BFB3E963E}" srcOrd="3" destOrd="0" presId="urn:microsoft.com/office/officeart/2005/8/layout/lProcess1"/>
    <dgm:cxn modelId="{04FFB2A6-8079-478C-8251-0933040AE409}" type="presParOf" srcId="{FCCF2BEA-2888-4C64-9EC5-CA9E930D9E7D}" destId="{A4284A04-4063-42F4-99E2-BF4945BEC9C8}" srcOrd="4" destOrd="0" presId="urn:microsoft.com/office/officeart/2005/8/layout/lProcess1"/>
    <dgm:cxn modelId="{155F3DC2-12F9-4FED-B60F-6F9620B5283E}" type="presParOf" srcId="{567474CD-20FD-455A-88DE-1A298503DB25}" destId="{FA25FD2D-675F-4DDB-BBCC-20DAA89ACA1D}" srcOrd="5" destOrd="0" presId="urn:microsoft.com/office/officeart/2005/8/layout/lProcess1"/>
    <dgm:cxn modelId="{FB6096C9-9C62-498F-BBA7-BD7346E61CFA}" type="presParOf" srcId="{567474CD-20FD-455A-88DE-1A298503DB25}" destId="{B767CEE8-3911-4A7B-A81A-CD29FCDC24C8}" srcOrd="6" destOrd="0" presId="urn:microsoft.com/office/officeart/2005/8/layout/lProcess1"/>
    <dgm:cxn modelId="{7337B584-58B8-474C-87D1-BCB714FB787D}" type="presParOf" srcId="{B767CEE8-3911-4A7B-A81A-CD29FCDC24C8}" destId="{481231F3-1CB7-48C4-AE33-B5EC9FC09D3F}" srcOrd="0" destOrd="0" presId="urn:microsoft.com/office/officeart/2005/8/layout/lProcess1"/>
    <dgm:cxn modelId="{437D349D-C8DD-427F-911B-408D96AF425C}" type="presParOf" srcId="{B767CEE8-3911-4A7B-A81A-CD29FCDC24C8}" destId="{027F3D69-8F18-4D67-98C6-9A385B3C2CE3}" srcOrd="1" destOrd="0" presId="urn:microsoft.com/office/officeart/2005/8/layout/lProcess1"/>
    <dgm:cxn modelId="{19768048-FBC2-491F-9BBD-6C34A1212DA2}" type="presParOf" srcId="{B767CEE8-3911-4A7B-A81A-CD29FCDC24C8}" destId="{B4E0CA5C-04F5-42C7-B5F0-FC6AD044A4A6}" srcOrd="2" destOrd="0" presId="urn:microsoft.com/office/officeart/2005/8/layout/lProcess1"/>
    <dgm:cxn modelId="{9E34822D-5CEB-4BCD-A1E3-81FAB9CEC87F}" type="presParOf" srcId="{B767CEE8-3911-4A7B-A81A-CD29FCDC24C8}" destId="{B61188B3-2C7C-4A7D-B5A2-BCBB3ECF910C}" srcOrd="3" destOrd="0" presId="urn:microsoft.com/office/officeart/2005/8/layout/lProcess1"/>
    <dgm:cxn modelId="{5A8BA871-C08D-4917-8E43-F67291AAC26E}" type="presParOf" srcId="{B767CEE8-3911-4A7B-A81A-CD29FCDC24C8}" destId="{B53FE999-F52A-40F2-A6DE-93800E761ECD}" srcOrd="4" destOrd="0" presId="urn:microsoft.com/office/officeart/2005/8/layout/lProcess1"/>
    <dgm:cxn modelId="{20F642E6-4C30-4F60-95B2-D45F9865E07F}" type="presParOf" srcId="{B767CEE8-3911-4A7B-A81A-CD29FCDC24C8}" destId="{94E73E90-C096-4568-8EAD-90ED222F6F6D}" srcOrd="5" destOrd="0" presId="urn:microsoft.com/office/officeart/2005/8/layout/lProcess1"/>
    <dgm:cxn modelId="{BAEFCE64-0EF8-4E46-8843-548FF391C89F}" type="presParOf" srcId="{B767CEE8-3911-4A7B-A81A-CD29FCDC24C8}" destId="{93E4B117-D4C4-4A17-ACDE-3AD067BE8192}" srcOrd="6" destOrd="0" presId="urn:microsoft.com/office/officeart/2005/8/layout/lProcess1"/>
    <dgm:cxn modelId="{D228E515-1F32-458A-A9E3-157494FDF886}" type="presParOf" srcId="{567474CD-20FD-455A-88DE-1A298503DB25}" destId="{EA077990-52C1-4974-85DE-68D16EC4F177}" srcOrd="7" destOrd="0" presId="urn:microsoft.com/office/officeart/2005/8/layout/lProcess1"/>
    <dgm:cxn modelId="{FB8B33F2-ECEF-44FD-812A-C90391C1F5F8}" type="presParOf" srcId="{567474CD-20FD-455A-88DE-1A298503DB25}" destId="{459F170D-4EBE-4DBC-B88C-DAFF39E5F820}" srcOrd="8" destOrd="0" presId="urn:microsoft.com/office/officeart/2005/8/layout/lProcess1"/>
    <dgm:cxn modelId="{361287F2-E0CE-44F1-A5D0-A214981E01AE}" type="presParOf" srcId="{459F170D-4EBE-4DBC-B88C-DAFF39E5F820}" destId="{8AB0F6AF-11E6-4D53-8985-419CE380733D}" srcOrd="0" destOrd="0" presId="urn:microsoft.com/office/officeart/2005/8/layout/lProcess1"/>
    <dgm:cxn modelId="{00340A1E-C3EA-4216-A222-0A17245EFFD7}" type="presParOf" srcId="{459F170D-4EBE-4DBC-B88C-DAFF39E5F820}" destId="{8EAC0FFD-959A-43BE-BC53-31A0FA9EEC1E}" srcOrd="1" destOrd="0" presId="urn:microsoft.com/office/officeart/2005/8/layout/lProcess1"/>
    <dgm:cxn modelId="{353EEA78-60D4-44D2-945C-138CC120502C}" type="presParOf" srcId="{459F170D-4EBE-4DBC-B88C-DAFF39E5F820}" destId="{16DF396D-5C14-48DA-9546-79E2C79362BA}" srcOrd="2" destOrd="0" presId="urn:microsoft.com/office/officeart/2005/8/layout/lProcess1"/>
    <dgm:cxn modelId="{43FF554E-CEB1-46A7-9722-00B64CEBBB20}" type="presParOf" srcId="{459F170D-4EBE-4DBC-B88C-DAFF39E5F820}" destId="{CC0F10F1-685C-45AE-98E3-E35EA15B63E5}" srcOrd="3" destOrd="0" presId="urn:microsoft.com/office/officeart/2005/8/layout/lProcess1"/>
    <dgm:cxn modelId="{6AB4D34E-8B60-4363-BFF1-957F8B9A65E8}" type="presParOf" srcId="{459F170D-4EBE-4DBC-B88C-DAFF39E5F820}" destId="{267C685F-C0A3-49DD-A93B-CE5CCA5611E9}" srcOrd="4" destOrd="0" presId="urn:microsoft.com/office/officeart/2005/8/layout/lProcess1"/>
    <dgm:cxn modelId="{934DDB39-B5AA-4C7F-8628-31765A105F0B}" type="presParOf" srcId="{567474CD-20FD-455A-88DE-1A298503DB25}" destId="{D50F0720-B101-4191-91EC-D230F5771085}" srcOrd="9" destOrd="0" presId="urn:microsoft.com/office/officeart/2005/8/layout/lProcess1"/>
    <dgm:cxn modelId="{76FE4DE9-D83A-4D7F-88BA-AF16834D01AB}" type="presParOf" srcId="{567474CD-20FD-455A-88DE-1A298503DB25}" destId="{78931FD0-ABF3-4609-A877-88CAD69F15AA}" srcOrd="10" destOrd="0" presId="urn:microsoft.com/office/officeart/2005/8/layout/lProcess1"/>
    <dgm:cxn modelId="{BAA8A23E-C80C-454C-9E23-7222E745F12C}" type="presParOf" srcId="{78931FD0-ABF3-4609-A877-88CAD69F15AA}" destId="{97282AFC-25FF-482E-A482-DE9362AD8672}" srcOrd="0" destOrd="0" presId="urn:microsoft.com/office/officeart/2005/8/layout/lProcess1"/>
    <dgm:cxn modelId="{A3E7A31C-72E5-4C8F-9F5B-A4F95880076D}" type="presParOf" srcId="{78931FD0-ABF3-4609-A877-88CAD69F15AA}" destId="{99CB88DC-6A06-4BEC-BA41-1915C0A0199A}" srcOrd="1" destOrd="0" presId="urn:microsoft.com/office/officeart/2005/8/layout/lProcess1"/>
    <dgm:cxn modelId="{882F71DB-51BF-4B95-8EDF-E1B07808F7CC}" type="presParOf" srcId="{78931FD0-ABF3-4609-A877-88CAD69F15AA}" destId="{FAF49F58-0453-48CD-92C3-C2333001966E}" srcOrd="2" destOrd="0" presId="urn:microsoft.com/office/officeart/2005/8/layout/lProcess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D4F386D-E3F9-4560-BA32-F573EDE3B58A}" type="datetimeFigureOut">
              <a:rPr lang="en-GB"/>
              <a:pPr>
                <a:defRPr/>
              </a:pPr>
              <a:t>28/12/2015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E89762B-643F-4E8F-8D24-B0001C2DF1BB}"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p:cNvSpPr>
          <p:nvPr>
            <p:ph type="sldImg"/>
          </p:nvPr>
        </p:nvSpPr>
        <p:spPr bwMode="auto">
          <a:noFill/>
          <a:ln>
            <a:solidFill>
              <a:srgbClr val="000000"/>
            </a:solidFill>
            <a:miter lim="800000"/>
            <a:headEnd/>
            <a:tailEnd/>
          </a:ln>
        </p:spPr>
      </p:sp>
      <p:sp>
        <p:nvSpPr>
          <p:cNvPr id="12493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662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BE01D-8486-4B82-B5F1-E4259A0E9775}" type="slidenum">
              <a:rPr lang="en-GB" altLang="zh-CN"/>
              <a:pPr fontAlgn="base">
                <a:spcBef>
                  <a:spcPct val="0"/>
                </a:spcBef>
                <a:spcAft>
                  <a:spcPct val="0"/>
                </a:spcAft>
                <a:defRPr/>
              </a:pPr>
              <a:t>5</a:t>
            </a:fld>
            <a:endParaRPr lang="en-GB"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545889-9477-4438-8B08-99571C457886}" type="slidenum">
              <a:rPr lang="en-GB" altLang="zh-CN"/>
              <a:pPr fontAlgn="base">
                <a:spcBef>
                  <a:spcPct val="0"/>
                </a:spcBef>
                <a:spcAft>
                  <a:spcPct val="0"/>
                </a:spcAft>
                <a:defRPr/>
              </a:pPr>
              <a:t>22</a:t>
            </a:fld>
            <a:endParaRPr lang="en-GB"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5889" name="think-cell Slide" r:id="rId4" imgW="360" imgH="360" progId="">
              <p:embed/>
            </p:oleObj>
          </a:graphicData>
        </a:graphic>
      </p:graphicFrame>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1BDD6200-AF56-4C99-9BA1-9964B6F7665F}" type="datetimeFigureOut">
              <a:rPr lang="en-GB"/>
              <a:pPr>
                <a:defRPr/>
              </a:pPr>
              <a:t>28/12/2015</a:t>
            </a:fld>
            <a:endParaRPr lang="en-GB" dirty="0"/>
          </a:p>
        </p:txBody>
      </p:sp>
      <p:sp>
        <p:nvSpPr>
          <p:cNvPr id="6" name="Footer Placeholder 4"/>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7" name="Slide Number Placeholder 5"/>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391DF0EF-3838-499B-BF5D-55C1BC7BC41E}"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6913" name="think-cell Slide" r:id="rId4" imgW="360" imgH="360" progId="">
              <p:embed/>
            </p:oleObj>
          </a:graphicData>
        </a:graphic>
      </p:graphicFrame>
      <p:sp>
        <p:nvSpPr>
          <p:cNvPr id="2" name="Vertical Title 1"/>
          <p:cNvSpPr>
            <a:spLocks noGrp="1"/>
          </p:cNvSpPr>
          <p:nvPr>
            <p:ph type="title" orient="vert"/>
          </p:nvPr>
        </p:nvSpPr>
        <p:spPr>
          <a:xfrm>
            <a:off x="762000" y="685801"/>
            <a:ext cx="1828800" cy="541019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A354DE25-F071-4D83-B614-EDDC78B8ABC2}" type="datetimeFigureOut">
              <a:rPr lang="en-GB"/>
              <a:pPr>
                <a:defRPr/>
              </a:pPr>
              <a:t>28/12/2015</a:t>
            </a:fld>
            <a:endParaRPr lang="en-GB" dirty="0"/>
          </a:p>
        </p:txBody>
      </p:sp>
      <p:sp>
        <p:nvSpPr>
          <p:cNvPr id="6" name="Footer Placeholder 4"/>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7" name="Slide Number Placeholder 5"/>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3C9FA10A-E0CC-4F46-9A67-3D8A14693124}"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57697" name="think-cell Slide" r:id="rId4" imgW="360" imgH="360" progId="">
              <p:embed/>
            </p:oleObj>
          </a:graphicData>
        </a:graphic>
      </p:graphicFrame>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05351ABF-5484-4064-BC0E-88442DC8D7C7}" type="datetimeFigureOut">
              <a:rPr lang="en-GB"/>
              <a:pPr>
                <a:defRPr/>
              </a:pPr>
              <a:t>28/12/2015</a:t>
            </a:fld>
            <a:endParaRPr lang="en-GB" dirty="0"/>
          </a:p>
        </p:txBody>
      </p:sp>
      <p:sp>
        <p:nvSpPr>
          <p:cNvPr id="6" name="Footer Placeholder 4"/>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7" name="Slide Number Placeholder 5"/>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F3AF7972-1511-455D-9385-208CD4BA548C}"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58721" name="think-cell Slide" r:id="rId4" imgW="360" imgH="360" progId="">
              <p:embed/>
            </p:oleObj>
          </a:graphicData>
        </a:graphic>
      </p:graphicFrame>
      <p:sp>
        <p:nvSpPr>
          <p:cNvPr id="5" name="Rectangle 6"/>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6" name="Rectangle 7"/>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2" name="Title 1"/>
          <p:cNvSpPr>
            <a:spLocks noGrp="1"/>
          </p:cNvSpPr>
          <p:nvPr>
            <p:ph type="title"/>
          </p:nvPr>
        </p:nvSpPr>
        <p:spPr>
          <a:xfrm>
            <a:off x="762000" y="3276600"/>
            <a:ext cx="7543800" cy="1676400"/>
          </a:xfrm>
          <a:prstGeom prst="rect">
            <a:avLst/>
          </a:prstGeo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04159D9E-4200-47B8-A390-BC5E0AB81BCE}" type="datetimeFigureOut">
              <a:rPr lang="en-GB"/>
              <a:pPr>
                <a:defRPr/>
              </a:pPr>
              <a:t>28/12/2015</a:t>
            </a:fld>
            <a:endParaRPr lang="en-GB" dirty="0"/>
          </a:p>
        </p:txBody>
      </p:sp>
      <p:sp>
        <p:nvSpPr>
          <p:cNvPr id="8" name="Footer Placeholder 4"/>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9" name="Slide Number Placeholder 5"/>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1C9731A6-A2B7-4013-8F13-5EC11F630D9B}"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59745" name="think-cell Slide" r:id="rId4" imgW="360" imgH="360" progId="">
              <p:embed/>
            </p:oleObj>
          </a:graphicData>
        </a:graphic>
      </p:graphicFrame>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09601"/>
            <a:ext cx="3657600" cy="3767328"/>
          </a:xfrm>
          <a:prstGeom prst="rect">
            <a:avLst/>
          </a:prstGeom>
        </p:spPr>
        <p:txBody>
          <a:bodyPr/>
          <a:lstStyle>
            <a:lvl1pPr>
              <a:defRPr sz="2800">
                <a:latin typeface="Arial"/>
              </a:defRPr>
            </a:lvl1pPr>
            <a:lvl2pPr>
              <a:defRPr sz="2400">
                <a:latin typeface="Arial"/>
              </a:defRPr>
            </a:lvl2pPr>
            <a:lvl3pPr>
              <a:defRPr sz="2000">
                <a:latin typeface="Arial"/>
              </a:defRPr>
            </a:lvl3pPr>
            <a:lvl4pPr>
              <a:defRPr sz="1800">
                <a:latin typeface="Arial"/>
              </a:defRPr>
            </a:lvl4pPr>
            <a:lvl5pPr>
              <a:defRPr sz="1800">
                <a:latin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D255DC31-D127-4850-97A9-2F13BAD1CDDB}" type="datetimeFigureOut">
              <a:rPr lang="en-GB"/>
              <a:pPr>
                <a:defRPr/>
              </a:pPr>
              <a:t>28/12/2015</a:t>
            </a:fld>
            <a:endParaRPr lang="en-GB" dirty="0"/>
          </a:p>
        </p:txBody>
      </p:sp>
      <p:sp>
        <p:nvSpPr>
          <p:cNvPr id="7" name="Footer Placeholder 5"/>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8" name="Slide Number Placeholder 6"/>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6C43B3A3-F64B-4BA0-BE1D-733040A58FD8}"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0769" name="think-cell Slide" r:id="rId4" imgW="360" imgH="360" progId="">
              <p:embed/>
            </p:oleObj>
          </a:graphicData>
        </a:graphic>
      </p:graphicFrame>
      <p:cxnSp>
        <p:nvCxnSpPr>
          <p:cNvPr id="8"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1800" cy="16002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atin typeface="Arial"/>
              </a:defRPr>
            </a:lvl1pPr>
            <a:lvl2pPr>
              <a:defRPr sz="2000">
                <a:latin typeface="Arial"/>
              </a:defRPr>
            </a:lvl2pPr>
            <a:lvl3pPr>
              <a:defRPr sz="1800">
                <a:latin typeface="Arial"/>
              </a:defRPr>
            </a:lvl3pPr>
            <a:lvl4pPr>
              <a:defRPr sz="1600">
                <a:latin typeface="Arial"/>
              </a:defRPr>
            </a:lvl4pPr>
            <a:lvl5pPr>
              <a:defRPr sz="1600">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2DF00233-DD60-4446-9E39-74E4B72FBADD}" type="datetimeFigureOut">
              <a:rPr lang="en-GB"/>
              <a:pPr>
                <a:defRPr/>
              </a:pPr>
              <a:t>28/12/2015</a:t>
            </a:fld>
            <a:endParaRPr lang="en-GB" dirty="0"/>
          </a:p>
        </p:txBody>
      </p:sp>
      <p:sp>
        <p:nvSpPr>
          <p:cNvPr id="11" name="Footer Placeholder 7"/>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12" name="Slide Number Placeholder 8"/>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A6E25B7A-ECBF-45C5-A9FC-E266F46A7B7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1793" name="think-cell Slide" r:id="rId4" imgW="360" imgH="360" progId="">
              <p:embed/>
            </p:oleObj>
          </a:graphicData>
        </a:graphic>
      </p:graphicFrame>
      <p:sp>
        <p:nvSpPr>
          <p:cNvPr id="2" name="Title 1"/>
          <p:cNvSpPr>
            <a:spLocks noGrp="1"/>
          </p:cNvSpPr>
          <p:nvPr>
            <p:ph type="title"/>
          </p:nvPr>
        </p:nvSpPr>
        <p:spPr>
          <a:xfrm>
            <a:off x="762000" y="4572000"/>
            <a:ext cx="6781800" cy="1600200"/>
          </a:xfrm>
          <a:prstGeom prst="rect">
            <a:avLst/>
          </a:prstGeom>
        </p:spPr>
        <p:txBody>
          <a:bodyPr/>
          <a:lstStyle/>
          <a:p>
            <a:r>
              <a:rPr lang="en-US" smtClean="0"/>
              <a:t>Click to edit Master title style</a:t>
            </a:r>
            <a:endParaRPr lang="en-US" dirty="0"/>
          </a:p>
        </p:txBody>
      </p:sp>
      <p:sp>
        <p:nvSpPr>
          <p:cNvPr id="4" name="Date Placeholder 2"/>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03A6C458-0027-4819-9ECA-E268B4D37BA4}" type="datetimeFigureOut">
              <a:rPr lang="en-GB"/>
              <a:pPr>
                <a:defRPr/>
              </a:pPr>
              <a:t>28/12/2015</a:t>
            </a:fld>
            <a:endParaRPr lang="en-GB" dirty="0"/>
          </a:p>
        </p:txBody>
      </p:sp>
      <p:sp>
        <p:nvSpPr>
          <p:cNvPr id="5" name="Footer Placeholder 3"/>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6" name="Slide Number Placeholder 4"/>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87FAF298-8068-4097-9FC2-1E8F5C37E312}"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2817" name="think-cell Slide" r:id="rId4" imgW="360" imgH="360" progId="">
              <p:embed/>
            </p:oleObj>
          </a:graphicData>
        </a:graphic>
      </p:graphicFrame>
      <p:sp>
        <p:nvSpPr>
          <p:cNvPr id="3" name="Date Placeholder 1"/>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5EA4A3BE-17B0-47C6-B540-B363E0BC3EC2}" type="datetimeFigureOut">
              <a:rPr lang="en-GB"/>
              <a:pPr>
                <a:defRPr/>
              </a:pPr>
              <a:t>28/12/2015</a:t>
            </a:fld>
            <a:endParaRPr lang="en-GB" dirty="0"/>
          </a:p>
        </p:txBody>
      </p:sp>
      <p:sp>
        <p:nvSpPr>
          <p:cNvPr id="4" name="Footer Placeholder 2"/>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5" name="Slide Number Placeholder 3"/>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5299804B-8704-440C-B249-E186078FBC9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3841" name="think-cell Slide" r:id="rId4" imgW="360" imgH="360" progId="">
              <p:embed/>
            </p:oleObj>
          </a:graphicData>
        </a:graphic>
      </p:graphicFrame>
      <p:cxnSp>
        <p:nvCxnSpPr>
          <p:cNvPr id="6"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a:prstGeom prst="rect">
            <a:avLst/>
          </a:prstGeo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atin typeface="Arial"/>
              </a:defRPr>
            </a:lvl1pPr>
            <a:lvl2pPr>
              <a:defRPr sz="2200">
                <a:latin typeface="Arial"/>
              </a:defRPr>
            </a:lvl2pPr>
            <a:lvl3pPr>
              <a:defRPr sz="2000">
                <a:latin typeface="Arial"/>
              </a:defRPr>
            </a:lvl3pPr>
            <a:lvl4pPr>
              <a:defRPr sz="1800">
                <a:latin typeface="Arial"/>
              </a:defRPr>
            </a:lvl4pPr>
            <a:lvl5pPr>
              <a:defRPr sz="1800">
                <a:latin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62609D4B-F679-447A-8191-519DFCD5E53F}" type="datetimeFigureOut">
              <a:rPr lang="en-GB"/>
              <a:pPr>
                <a:defRPr/>
              </a:pPr>
              <a:t>28/12/2015</a:t>
            </a:fld>
            <a:endParaRPr lang="en-GB" dirty="0"/>
          </a:p>
        </p:txBody>
      </p:sp>
      <p:sp>
        <p:nvSpPr>
          <p:cNvPr id="8" name="Footer Placeholder 5"/>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9" name="Slide Number Placeholder 6"/>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E9DA60A1-0A44-4473-BC83-61D1DE16B782}"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2"/>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164865" name="think-cell Slide" r:id="rId4" imgW="360" imgH="360" progId="">
              <p:embed/>
            </p:oleObj>
          </a:graphicData>
        </a:graphic>
      </p:graphicFrame>
      <p:sp>
        <p:nvSpPr>
          <p:cNvPr id="2" name="Title 1"/>
          <p:cNvSpPr>
            <a:spLocks noGrp="1"/>
          </p:cNvSpPr>
          <p:nvPr>
            <p:ph type="title"/>
          </p:nvPr>
        </p:nvSpPr>
        <p:spPr>
          <a:xfrm>
            <a:off x="758952" y="4572000"/>
            <a:ext cx="6784848" cy="1600200"/>
          </a:xfrm>
          <a:prstGeom prst="rect">
            <a:avLst/>
          </a:prstGeo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a:xfrm>
            <a:off x="6248400" y="6208713"/>
            <a:ext cx="2133600" cy="365125"/>
          </a:xfrm>
          <a:prstGeom prst="rect">
            <a:avLst/>
          </a:prstGeom>
        </p:spPr>
        <p:txBody>
          <a:bodyPr/>
          <a:lstStyle>
            <a:lvl1pPr fontAlgn="auto">
              <a:spcBef>
                <a:spcPts val="0"/>
              </a:spcBef>
              <a:spcAft>
                <a:spcPts val="0"/>
              </a:spcAft>
              <a:defRPr>
                <a:latin typeface="Arial"/>
                <a:ea typeface="+mn-ea"/>
              </a:defRPr>
            </a:lvl1pPr>
          </a:lstStyle>
          <a:p>
            <a:pPr>
              <a:defRPr/>
            </a:pPr>
            <a:fld id="{1822F010-B19D-4753-B4B6-790DCC9F4F55}" type="datetimeFigureOut">
              <a:rPr lang="en-GB"/>
              <a:pPr>
                <a:defRPr/>
              </a:pPr>
              <a:t>28/12/2015</a:t>
            </a:fld>
            <a:endParaRPr lang="en-GB" dirty="0"/>
          </a:p>
        </p:txBody>
      </p:sp>
      <p:sp>
        <p:nvSpPr>
          <p:cNvPr id="7" name="Footer Placeholder 5"/>
          <p:cNvSpPr>
            <a:spLocks noGrp="1"/>
          </p:cNvSpPr>
          <p:nvPr>
            <p:ph type="ftr" sz="quarter" idx="11"/>
          </p:nvPr>
        </p:nvSpPr>
        <p:spPr>
          <a:xfrm>
            <a:off x="762000" y="6208713"/>
            <a:ext cx="4873625" cy="365125"/>
          </a:xfrm>
          <a:prstGeom prst="rect">
            <a:avLst/>
          </a:prstGeom>
        </p:spPr>
        <p:txBody>
          <a:bodyPr/>
          <a:lstStyle>
            <a:lvl1pPr fontAlgn="auto">
              <a:spcBef>
                <a:spcPts val="0"/>
              </a:spcBef>
              <a:spcAft>
                <a:spcPts val="0"/>
              </a:spcAft>
              <a:defRPr>
                <a:latin typeface="Arial"/>
                <a:ea typeface="+mn-ea"/>
              </a:defRPr>
            </a:lvl1pPr>
          </a:lstStyle>
          <a:p>
            <a:pPr>
              <a:defRPr/>
            </a:pPr>
            <a:endParaRPr lang="en-GB"/>
          </a:p>
        </p:txBody>
      </p:sp>
      <p:sp>
        <p:nvSpPr>
          <p:cNvPr id="8" name="Slide Number Placeholder 6"/>
          <p:cNvSpPr>
            <a:spLocks noGrp="1"/>
          </p:cNvSpPr>
          <p:nvPr>
            <p:ph type="sldNum" sz="quarter" idx="12"/>
          </p:nvPr>
        </p:nvSpPr>
        <p:spPr>
          <a:xfrm>
            <a:off x="7620000" y="5688013"/>
            <a:ext cx="762000" cy="365125"/>
          </a:xfrm>
          <a:prstGeom prst="rect">
            <a:avLst/>
          </a:prstGeom>
        </p:spPr>
        <p:txBody>
          <a:bodyPr/>
          <a:lstStyle>
            <a:lvl1pPr fontAlgn="auto">
              <a:spcBef>
                <a:spcPts val="0"/>
              </a:spcBef>
              <a:spcAft>
                <a:spcPts val="0"/>
              </a:spcAft>
              <a:defRPr>
                <a:latin typeface="Arial"/>
                <a:ea typeface="+mn-ea"/>
              </a:defRPr>
            </a:lvl1pPr>
          </a:lstStyle>
          <a:p>
            <a:pPr>
              <a:defRPr/>
            </a:pPr>
            <a:fld id="{87077ED4-9CFC-450C-BB28-BDE0BFE47C3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396" name="Object 204"/>
          <p:cNvGraphicFramePr>
            <a:graphicFrameLocks noChangeAspect="1"/>
          </p:cNvGraphicFramePr>
          <p:nvPr>
            <p:custDataLst>
              <p:tags r:id="rId14"/>
            </p:custDataLst>
          </p:nvPr>
        </p:nvGraphicFramePr>
        <p:xfrm>
          <a:off x="1588" y="1588"/>
          <a:ext cx="1587" cy="1587"/>
        </p:xfrm>
        <a:graphic>
          <a:graphicData uri="http://schemas.openxmlformats.org/presentationml/2006/ole">
            <p:oleObj spid="_x0000_s8396" name="think-cell Slide" r:id="rId15" imgW="360" imgH="360" progId="">
              <p:embed/>
            </p:oleObj>
          </a:graphicData>
        </a:graphic>
      </p:graphicFrame>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0" fontAlgn="base" hangingPunct="0">
        <a:spcBef>
          <a:spcPct val="0"/>
        </a:spcBef>
        <a:spcAft>
          <a:spcPct val="0"/>
        </a:spcAft>
        <a:defRPr sz="5400" kern="1200">
          <a:solidFill>
            <a:srgbClr val="262626"/>
          </a:solidFill>
          <a:latin typeface="+mj-lt"/>
          <a:ea typeface="+mj-ea"/>
          <a:cs typeface="+mj-cs"/>
        </a:defRPr>
      </a:lvl1pPr>
      <a:lvl2pPr algn="l" rtl="0" eaLnBrk="0" fontAlgn="base" hangingPunct="0">
        <a:spcBef>
          <a:spcPct val="0"/>
        </a:spcBef>
        <a:spcAft>
          <a:spcPct val="0"/>
        </a:spcAft>
        <a:defRPr sz="5400">
          <a:solidFill>
            <a:srgbClr val="262626"/>
          </a:solidFill>
          <a:latin typeface="Impact" pitchFamily="34" charset="0"/>
        </a:defRPr>
      </a:lvl2pPr>
      <a:lvl3pPr algn="l" rtl="0" eaLnBrk="0" fontAlgn="base" hangingPunct="0">
        <a:spcBef>
          <a:spcPct val="0"/>
        </a:spcBef>
        <a:spcAft>
          <a:spcPct val="0"/>
        </a:spcAft>
        <a:defRPr sz="5400">
          <a:solidFill>
            <a:srgbClr val="262626"/>
          </a:solidFill>
          <a:latin typeface="Impact" pitchFamily="34" charset="0"/>
        </a:defRPr>
      </a:lvl3pPr>
      <a:lvl4pPr algn="l" rtl="0" eaLnBrk="0" fontAlgn="base" hangingPunct="0">
        <a:spcBef>
          <a:spcPct val="0"/>
        </a:spcBef>
        <a:spcAft>
          <a:spcPct val="0"/>
        </a:spcAft>
        <a:defRPr sz="5400">
          <a:solidFill>
            <a:srgbClr val="262626"/>
          </a:solidFill>
          <a:latin typeface="Impact" pitchFamily="34" charset="0"/>
        </a:defRPr>
      </a:lvl4pPr>
      <a:lvl5pPr algn="l" rtl="0" eaLnBrk="0" fontAlgn="base" hangingPunct="0">
        <a:spcBef>
          <a:spcPct val="0"/>
        </a:spcBef>
        <a:spcAft>
          <a:spcPct val="0"/>
        </a:spcAft>
        <a:defRPr sz="54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kishore.kumar\Google%20Drive\Make_in_India\MIIW_Pitch_to_ForeignMission\links\Cover_Graphics_BG-01.jpg"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file:///\\localhost\Users\kishore.kumar\Google%20Drive\Make_in_India\MIIW_Pitch_to_ForeignMission\links\Graphics-01.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file:///\\localhost\Users\kishore.kumar\Google%20Drive\Make_in_India\MIIW_Pitch_to_ForeignMission\links\Graphics-01.png" TargetMode="External"/><Relationship Id="rId7" Type="http://schemas.openxmlformats.org/officeDocument/2006/relationships/hyperlink" Target="mailto:wuqiaozhen@ccpit.org"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mailto:deepak.sood@cii.in" TargetMode="External"/><Relationship Id="rId5" Type="http://schemas.openxmlformats.org/officeDocument/2006/relationships/hyperlink" Target="mailto:sahni.palka@nic.in" TargetMode="External"/><Relationship Id="rId4" Type="http://schemas.openxmlformats.org/officeDocument/2006/relationships/hyperlink" Target="mailto:atul.chaturvedi@nic.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file:///\\localhost\Users\kishore.kumar\Google%20Drive\Make_in_India\MIIW_Pitch_to_ForeignMission\links\MII_logo_Eng.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Cover_Graphics_BG-01.jpg" descr="/Users/kishore.kumar/Google Drive/Make_in_India/MIIW_Pitch_to_ForeignMission/links/Cover_Graphics_BG-01.jpg"/>
          <p:cNvPicPr>
            <a:picLocks noChangeAspect="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119810" name="Title 1"/>
          <p:cNvSpPr>
            <a:spLocks noGrp="1"/>
          </p:cNvSpPr>
          <p:nvPr>
            <p:ph type="ctrTitle" idx="4294967295"/>
          </p:nvPr>
        </p:nvSpPr>
        <p:spPr bwMode="auto">
          <a:xfrm>
            <a:off x="377825" y="4922838"/>
            <a:ext cx="8512175" cy="946150"/>
          </a:xfrm>
          <a:prstGeom prst="rect">
            <a:avLst/>
          </a:prstGeom>
          <a:noFill/>
          <a:ln>
            <a:miter lim="800000"/>
            <a:headEnd/>
            <a:tailEnd/>
          </a:ln>
        </p:spPr>
        <p:txBody>
          <a:bodyPr/>
          <a:lstStyle/>
          <a:p>
            <a:pPr algn="ctr" eaLnBrk="1" hangingPunct="1"/>
            <a:r>
              <a:rPr lang="en-GB" altLang="zh-CN" sz="5200" b="1" smtClean="0">
                <a:latin typeface="Arial" charset="0"/>
                <a:ea typeface="宋体" charset="-122"/>
                <a:cs typeface="Arial" charset="0"/>
              </a:rPr>
              <a:t>MAKE IN INDIA WEEK</a:t>
            </a:r>
          </a:p>
        </p:txBody>
      </p:sp>
      <p:sp>
        <p:nvSpPr>
          <p:cNvPr id="119811" name="Subtitle 2"/>
          <p:cNvSpPr>
            <a:spLocks noGrp="1"/>
          </p:cNvSpPr>
          <p:nvPr>
            <p:ph type="subTitle" idx="4294967295"/>
          </p:nvPr>
        </p:nvSpPr>
        <p:spPr bwMode="auto">
          <a:xfrm>
            <a:off x="1233488" y="5718175"/>
            <a:ext cx="6858000" cy="615950"/>
          </a:xfrm>
          <a:prstGeom prst="rect">
            <a:avLst/>
          </a:prstGeom>
          <a:noFill/>
          <a:ln>
            <a:miter lim="800000"/>
            <a:headEnd/>
            <a:tailEnd/>
          </a:ln>
        </p:spPr>
        <p:txBody>
          <a:bodyPr/>
          <a:lstStyle/>
          <a:p>
            <a:pPr marL="0" indent="0" algn="ctr" eaLnBrk="1" hangingPunct="1">
              <a:spcBef>
                <a:spcPts val="600"/>
              </a:spcBef>
              <a:buFont typeface="Arial" charset="0"/>
              <a:buNone/>
            </a:pPr>
            <a:r>
              <a:rPr lang="en-US" altLang="en-US" b="1" smtClean="0">
                <a:solidFill>
                  <a:schemeClr val="tx1"/>
                </a:solidFill>
                <a:latin typeface="Arial" charset="0"/>
                <a:cs typeface="Arial" charset="0"/>
              </a:rPr>
              <a:t>13</a:t>
            </a:r>
            <a:r>
              <a:rPr lang="en-US" altLang="en-US" b="1" baseline="30000" smtClean="0">
                <a:solidFill>
                  <a:schemeClr val="tx1"/>
                </a:solidFill>
                <a:latin typeface="Arial" charset="0"/>
                <a:cs typeface="Arial" charset="0"/>
              </a:rPr>
              <a:t>th</a:t>
            </a:r>
            <a:r>
              <a:rPr lang="en-US" altLang="en-US" b="1" smtClean="0">
                <a:solidFill>
                  <a:schemeClr val="tx1"/>
                </a:solidFill>
                <a:latin typeface="Arial" charset="0"/>
                <a:cs typeface="Arial" charset="0"/>
              </a:rPr>
              <a:t> – 18</a:t>
            </a:r>
            <a:r>
              <a:rPr lang="en-US" altLang="en-US" b="1" baseline="30000" smtClean="0">
                <a:solidFill>
                  <a:schemeClr val="tx1"/>
                </a:solidFill>
                <a:latin typeface="Arial" charset="0"/>
                <a:cs typeface="Arial" charset="0"/>
              </a:rPr>
              <a:t>th</a:t>
            </a:r>
            <a:r>
              <a:rPr lang="en-US" altLang="en-US" b="1" smtClean="0">
                <a:solidFill>
                  <a:schemeClr val="tx1"/>
                </a:solidFill>
                <a:latin typeface="Arial" charset="0"/>
                <a:cs typeface="Arial" charset="0"/>
              </a:rPr>
              <a:t> February, 2016 / Mumbai</a:t>
            </a:r>
          </a:p>
        </p:txBody>
      </p:sp>
      <p:pic>
        <p:nvPicPr>
          <p:cNvPr id="119812" name="Graphics-01.png" descr="/Users/kishore.kumar/Google Drive/Make_in_India/MIIW_Pitch_to_ForeignMission/links/Graphics-01.png"/>
          <p:cNvPicPr>
            <a:picLocks noChangeAspect="1"/>
          </p:cNvPicPr>
          <p:nvPr/>
        </p:nvPicPr>
        <p:blipFill>
          <a:blip r:embed="rId4" r:link="rId5"/>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Box 9"/>
          <p:cNvSpPr txBox="1">
            <a:spLocks noChangeArrowheads="1"/>
          </p:cNvSpPr>
          <p:nvPr/>
        </p:nvSpPr>
        <p:spPr bwMode="auto">
          <a:xfrm>
            <a:off x="441325" y="438150"/>
            <a:ext cx="8686800" cy="461963"/>
          </a:xfrm>
          <a:prstGeom prst="rect">
            <a:avLst/>
          </a:prstGeom>
          <a:noFill/>
          <a:ln w="9525">
            <a:noFill/>
            <a:miter lim="800000"/>
            <a:headEnd/>
            <a:tailEnd/>
          </a:ln>
        </p:spPr>
        <p:txBody>
          <a:bodyPr>
            <a:spAutoFit/>
          </a:bodyPr>
          <a:lstStyle/>
          <a:p>
            <a:r>
              <a:rPr lang="zh-CN" altLang="en-US" sz="2400" b="1">
                <a:solidFill>
                  <a:srgbClr val="FF0000"/>
                </a:solidFill>
                <a:latin typeface="微软雅黑"/>
                <a:ea typeface="微软雅黑"/>
                <a:cs typeface="Arial" charset="0"/>
              </a:rPr>
              <a:t>参展的重点行业</a:t>
            </a:r>
            <a:endParaRPr lang="en-GB" sz="24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874713"/>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33388" y="996950"/>
            <a:ext cx="3984625" cy="2619375"/>
          </a:xfrm>
          <a:prstGeom prst="rect">
            <a:avLst/>
          </a:prstGeom>
        </p:spPr>
        <p:txBody>
          <a:bodyPr bIns="0">
            <a:spAutoFit/>
          </a:bodyPr>
          <a:lstStyle/>
          <a:p>
            <a:pPr fontAlgn="auto">
              <a:lnSpc>
                <a:spcPct val="130000"/>
              </a:lnSpc>
              <a:spcBef>
                <a:spcPts val="400"/>
              </a:spcBef>
              <a:spcAft>
                <a:spcPts val="0"/>
              </a:spcAft>
              <a:defRPr/>
            </a:pPr>
            <a:r>
              <a:rPr lang="zh-CN" altLang="zh-CN" sz="2400" b="1">
                <a:latin typeface="+mj-ea"/>
                <a:ea typeface="+mj-ea"/>
              </a:rPr>
              <a:t>优势行业</a:t>
            </a:r>
            <a:endParaRPr lang="en-US" sz="2400" b="1" dirty="0">
              <a:latin typeface="+mj-ea"/>
              <a:ea typeface="+mj-ea"/>
              <a:cs typeface="Arial"/>
            </a:endParaRPr>
          </a:p>
          <a:p>
            <a:pPr fontAlgn="auto">
              <a:spcBef>
                <a:spcPts val="0"/>
              </a:spcBef>
              <a:spcAft>
                <a:spcPts val="0"/>
              </a:spcAft>
              <a:defRPr/>
            </a:pPr>
            <a:endParaRPr lang="en-US" altLang="zh-CN" sz="1600">
              <a:latin typeface="+mj-ea"/>
              <a:ea typeface="+mj-ea"/>
            </a:endParaRPr>
          </a:p>
          <a:p>
            <a:pPr marL="342900" indent="-342900" fontAlgn="auto">
              <a:spcBef>
                <a:spcPts val="0"/>
              </a:spcBef>
              <a:spcAft>
                <a:spcPts val="0"/>
              </a:spcAft>
              <a:buFont typeface="Wingdings" pitchFamily="2" charset="2"/>
              <a:buChar char="Ø"/>
              <a:defRPr/>
            </a:pPr>
            <a:r>
              <a:rPr lang="zh-CN" altLang="zh-CN" sz="2000">
                <a:latin typeface="+mj-ea"/>
                <a:ea typeface="+mj-ea"/>
              </a:rPr>
              <a:t>制药</a:t>
            </a:r>
          </a:p>
          <a:p>
            <a:pPr marL="342900" indent="-342900" fontAlgn="auto">
              <a:spcBef>
                <a:spcPts val="0"/>
              </a:spcBef>
              <a:spcAft>
                <a:spcPts val="0"/>
              </a:spcAft>
              <a:buFont typeface="Wingdings" pitchFamily="2" charset="2"/>
              <a:buChar char="Ø"/>
              <a:defRPr/>
            </a:pPr>
            <a:r>
              <a:rPr lang="zh-CN" altLang="zh-CN" sz="2000">
                <a:latin typeface="+mj-ea"/>
                <a:ea typeface="+mj-ea"/>
              </a:rPr>
              <a:t>食品加工</a:t>
            </a:r>
          </a:p>
          <a:p>
            <a:pPr marL="342900" indent="-342900" fontAlgn="auto">
              <a:spcBef>
                <a:spcPts val="0"/>
              </a:spcBef>
              <a:spcAft>
                <a:spcPts val="0"/>
              </a:spcAft>
              <a:buFont typeface="Wingdings" pitchFamily="2" charset="2"/>
              <a:buChar char="Ø"/>
              <a:defRPr/>
            </a:pPr>
            <a:r>
              <a:rPr lang="zh-CN" altLang="zh-CN" sz="2000">
                <a:latin typeface="+mj-ea"/>
                <a:ea typeface="+mj-ea"/>
              </a:rPr>
              <a:t>纺织</a:t>
            </a:r>
          </a:p>
          <a:p>
            <a:pPr marL="342900" indent="-342900" fontAlgn="auto">
              <a:spcBef>
                <a:spcPts val="0"/>
              </a:spcBef>
              <a:spcAft>
                <a:spcPts val="0"/>
              </a:spcAft>
              <a:buFont typeface="Wingdings" pitchFamily="2" charset="2"/>
              <a:buChar char="Ø"/>
              <a:defRPr/>
            </a:pPr>
            <a:r>
              <a:rPr lang="zh-CN" altLang="zh-CN" sz="2000">
                <a:latin typeface="+mj-ea"/>
                <a:ea typeface="+mj-ea"/>
              </a:rPr>
              <a:t>汽车及汽车零部件</a:t>
            </a:r>
          </a:p>
          <a:p>
            <a:pPr marL="342900" indent="-342900" fontAlgn="auto">
              <a:spcBef>
                <a:spcPts val="0"/>
              </a:spcBef>
              <a:spcAft>
                <a:spcPts val="0"/>
              </a:spcAft>
              <a:buFont typeface="Wingdings" pitchFamily="2" charset="2"/>
              <a:buChar char="Ø"/>
              <a:defRPr/>
            </a:pPr>
            <a:r>
              <a:rPr lang="zh-CN" altLang="zh-CN" sz="2000">
                <a:latin typeface="+mj-ea"/>
                <a:ea typeface="+mj-ea"/>
              </a:rPr>
              <a:t>工业设备及机械</a:t>
            </a:r>
          </a:p>
          <a:p>
            <a:pPr marL="342900" indent="-342900" fontAlgn="auto">
              <a:spcBef>
                <a:spcPts val="0"/>
              </a:spcBef>
              <a:spcAft>
                <a:spcPts val="0"/>
              </a:spcAft>
              <a:buFont typeface="Wingdings" pitchFamily="2" charset="2"/>
              <a:buChar char="Ø"/>
              <a:defRPr/>
            </a:pPr>
            <a:r>
              <a:rPr lang="zh-CN" altLang="zh-CN" sz="2000">
                <a:latin typeface="+mj-ea"/>
                <a:ea typeface="+mj-ea"/>
              </a:rPr>
              <a:t>基础设施开发</a:t>
            </a:r>
          </a:p>
        </p:txBody>
      </p:sp>
      <p:sp>
        <p:nvSpPr>
          <p:cNvPr id="8" name="Rectangle 7"/>
          <p:cNvSpPr/>
          <p:nvPr/>
        </p:nvSpPr>
        <p:spPr>
          <a:xfrm>
            <a:off x="4767263" y="996950"/>
            <a:ext cx="3984625" cy="1954213"/>
          </a:xfrm>
          <a:prstGeom prst="rect">
            <a:avLst/>
          </a:prstGeom>
        </p:spPr>
        <p:txBody>
          <a:bodyPr bIns="0">
            <a:spAutoFit/>
          </a:bodyPr>
          <a:lstStyle/>
          <a:p>
            <a:pPr fontAlgn="auto">
              <a:spcBef>
                <a:spcPts val="0"/>
              </a:spcBef>
              <a:spcAft>
                <a:spcPts val="0"/>
              </a:spcAft>
              <a:defRPr/>
            </a:pPr>
            <a:r>
              <a:rPr lang="zh-CN" altLang="zh-CN" sz="2400" b="1">
                <a:latin typeface="+mj-ea"/>
                <a:ea typeface="+mj-ea"/>
              </a:rPr>
              <a:t>热门行业</a:t>
            </a:r>
          </a:p>
          <a:p>
            <a:pPr marL="342900" indent="-342900" fontAlgn="auto">
              <a:spcBef>
                <a:spcPts val="0"/>
              </a:spcBef>
              <a:spcAft>
                <a:spcPts val="0"/>
              </a:spcAft>
              <a:buFont typeface="Wingdings" pitchFamily="2" charset="2"/>
              <a:buChar char="Ø"/>
              <a:defRPr/>
            </a:pPr>
            <a:endParaRPr lang="en-US" altLang="zh-CN" sz="2000">
              <a:latin typeface="+mj-ea"/>
              <a:ea typeface="+mj-ea"/>
            </a:endParaRPr>
          </a:p>
          <a:p>
            <a:pPr marL="342900" indent="-342900" fontAlgn="auto">
              <a:spcBef>
                <a:spcPts val="0"/>
              </a:spcBef>
              <a:spcAft>
                <a:spcPts val="0"/>
              </a:spcAft>
              <a:buFont typeface="Wingdings" pitchFamily="2" charset="2"/>
              <a:buChar char="Ø"/>
              <a:defRPr/>
            </a:pPr>
            <a:r>
              <a:rPr lang="en-US" altLang="zh-CN" sz="2000">
                <a:latin typeface="+mj-ea"/>
                <a:ea typeface="+mj-ea"/>
              </a:rPr>
              <a:t>IT</a:t>
            </a:r>
            <a:r>
              <a:rPr lang="zh-CN" altLang="zh-CN" sz="2000">
                <a:latin typeface="+mj-ea"/>
                <a:ea typeface="+mj-ea"/>
              </a:rPr>
              <a:t>及电子</a:t>
            </a:r>
          </a:p>
          <a:p>
            <a:pPr marL="342900" indent="-342900" fontAlgn="auto">
              <a:spcBef>
                <a:spcPts val="0"/>
              </a:spcBef>
              <a:spcAft>
                <a:spcPts val="0"/>
              </a:spcAft>
              <a:buFont typeface="Wingdings" pitchFamily="2" charset="2"/>
              <a:buChar char="Ø"/>
              <a:defRPr/>
            </a:pPr>
            <a:r>
              <a:rPr lang="zh-CN" altLang="zh-CN" sz="2000">
                <a:latin typeface="+mj-ea"/>
                <a:ea typeface="+mj-ea"/>
              </a:rPr>
              <a:t>化学及石化产品</a:t>
            </a:r>
          </a:p>
          <a:p>
            <a:pPr marL="342900" indent="-342900" fontAlgn="auto">
              <a:spcBef>
                <a:spcPts val="0"/>
              </a:spcBef>
              <a:spcAft>
                <a:spcPts val="0"/>
              </a:spcAft>
              <a:buFont typeface="Wingdings" pitchFamily="2" charset="2"/>
              <a:buChar char="Ø"/>
              <a:defRPr/>
            </a:pPr>
            <a:r>
              <a:rPr lang="zh-CN" altLang="zh-CN" sz="2000">
                <a:latin typeface="+mj-ea"/>
                <a:ea typeface="+mj-ea"/>
              </a:rPr>
              <a:t>航空航天及国防</a:t>
            </a:r>
          </a:p>
          <a:p>
            <a:pPr marL="342900" indent="-342900" fontAlgn="auto">
              <a:spcBef>
                <a:spcPts val="0"/>
              </a:spcBef>
              <a:spcAft>
                <a:spcPts val="0"/>
              </a:spcAft>
              <a:buFont typeface="Wingdings" pitchFamily="2" charset="2"/>
              <a:buChar char="Ø"/>
              <a:defRPr/>
            </a:pPr>
            <a:r>
              <a:rPr lang="zh-CN" altLang="zh-CN" sz="2000">
                <a:latin typeface="+mj-ea"/>
                <a:ea typeface="+mj-ea"/>
              </a:rPr>
              <a:t>施工设备、材料及技术</a:t>
            </a:r>
          </a:p>
        </p:txBody>
      </p:sp>
      <p:cxnSp>
        <p:nvCxnSpPr>
          <p:cNvPr id="7" name="Straight Connector 6"/>
          <p:cNvCxnSpPr/>
          <p:nvPr/>
        </p:nvCxnSpPr>
        <p:spPr>
          <a:xfrm>
            <a:off x="4518025" y="1169988"/>
            <a:ext cx="0" cy="519271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Box 9"/>
          <p:cNvSpPr txBox="1">
            <a:spLocks noChangeArrowheads="1"/>
          </p:cNvSpPr>
          <p:nvPr/>
        </p:nvSpPr>
        <p:spPr bwMode="auto">
          <a:xfrm>
            <a:off x="457200" y="720725"/>
            <a:ext cx="8686800" cy="461963"/>
          </a:xfrm>
          <a:prstGeom prst="rect">
            <a:avLst/>
          </a:prstGeom>
          <a:noFill/>
          <a:ln w="9525">
            <a:noFill/>
            <a:miter lim="800000"/>
            <a:headEnd/>
            <a:tailEnd/>
          </a:ln>
        </p:spPr>
        <p:txBody>
          <a:bodyPr>
            <a:spAutoFit/>
          </a:bodyPr>
          <a:lstStyle/>
          <a:p>
            <a:r>
              <a:rPr lang="zh-CN" altLang="en-US" sz="2400" b="1">
                <a:solidFill>
                  <a:srgbClr val="FF0000"/>
                </a:solidFill>
                <a:latin typeface="微软雅黑"/>
                <a:ea typeface="微软雅黑"/>
                <a:cs typeface="Arial" charset="0"/>
              </a:rPr>
              <a:t>关于参展商</a:t>
            </a:r>
            <a:endParaRPr lang="en-GB" sz="24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1158875"/>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33388" y="1327150"/>
            <a:ext cx="8218487" cy="3590925"/>
          </a:xfrm>
          <a:prstGeom prst="rect">
            <a:avLst/>
          </a:prstGeom>
        </p:spPr>
        <p:txBody>
          <a:bodyPr bIns="0">
            <a:spAutoFit/>
          </a:bodyPr>
          <a:lstStyle/>
          <a:p>
            <a:pPr fontAlgn="auto">
              <a:spcBef>
                <a:spcPts val="0"/>
              </a:spcBef>
              <a:spcAft>
                <a:spcPts val="0"/>
              </a:spcAft>
              <a:defRPr/>
            </a:pPr>
            <a:r>
              <a:rPr lang="zh-CN" altLang="zh-CN" sz="2400">
                <a:latin typeface="+mj-ea"/>
                <a:ea typeface="+mj-ea"/>
              </a:rPr>
              <a:t>参展的各行业印度及国外公司可分为以下几类：</a:t>
            </a:r>
          </a:p>
          <a:p>
            <a:pPr fontAlgn="auto">
              <a:spcBef>
                <a:spcPts val="0"/>
              </a:spcBef>
              <a:spcAft>
                <a:spcPts val="0"/>
              </a:spcAft>
              <a:defRPr/>
            </a:pPr>
            <a:endParaRPr lang="en-US" dirty="0">
              <a:latin typeface="+mj-ea"/>
              <a:ea typeface="+mj-ea"/>
              <a:cs typeface="Arial"/>
            </a:endParaRPr>
          </a:p>
          <a:p>
            <a:pPr marL="285750" indent="-285750" fontAlgn="auto">
              <a:spcBef>
                <a:spcPts val="0"/>
              </a:spcBef>
              <a:spcAft>
                <a:spcPts val="0"/>
              </a:spcAft>
              <a:buFont typeface="Wingdings" pitchFamily="2" charset="2"/>
              <a:buChar char="Ø"/>
              <a:defRPr/>
            </a:pPr>
            <a:r>
              <a:rPr lang="zh-CN" altLang="zh-CN" sz="2000">
                <a:latin typeface="+mj-ea"/>
                <a:ea typeface="+mj-ea"/>
              </a:rPr>
              <a:t>最近取得的成功的公司</a:t>
            </a:r>
          </a:p>
          <a:p>
            <a:pPr marL="285750" indent="-285750" fontAlgn="auto">
              <a:spcBef>
                <a:spcPts val="0"/>
              </a:spcBef>
              <a:spcAft>
                <a:spcPts val="0"/>
              </a:spcAft>
              <a:buFont typeface="Wingdings" pitchFamily="2" charset="2"/>
              <a:buChar char="Ø"/>
              <a:defRPr/>
            </a:pPr>
            <a:r>
              <a:rPr lang="zh-CN" altLang="zh-CN" sz="2000">
                <a:latin typeface="+mj-ea"/>
                <a:ea typeface="+mj-ea"/>
              </a:rPr>
              <a:t>在印投资且取得增长的公司</a:t>
            </a:r>
          </a:p>
          <a:p>
            <a:pPr marL="285750" indent="-285750" fontAlgn="auto">
              <a:spcBef>
                <a:spcPts val="0"/>
              </a:spcBef>
              <a:spcAft>
                <a:spcPts val="0"/>
              </a:spcAft>
              <a:buFont typeface="Wingdings" pitchFamily="2" charset="2"/>
              <a:buChar char="Ø"/>
              <a:defRPr/>
            </a:pPr>
            <a:r>
              <a:rPr lang="zh-CN" altLang="zh-CN" sz="2000">
                <a:latin typeface="+mj-ea"/>
                <a:ea typeface="+mj-ea"/>
              </a:rPr>
              <a:t>融入全球价值链的公司</a:t>
            </a:r>
          </a:p>
          <a:p>
            <a:pPr marL="285750" indent="-285750" fontAlgn="auto">
              <a:spcBef>
                <a:spcPts val="0"/>
              </a:spcBef>
              <a:spcAft>
                <a:spcPts val="0"/>
              </a:spcAft>
              <a:buFont typeface="Wingdings" pitchFamily="2" charset="2"/>
              <a:buChar char="Ø"/>
              <a:defRPr/>
            </a:pPr>
            <a:r>
              <a:rPr lang="zh-CN" altLang="zh-CN" sz="2000">
                <a:latin typeface="+mj-ea"/>
                <a:ea typeface="+mj-ea"/>
              </a:rPr>
              <a:t>出口为重心的制造商</a:t>
            </a:r>
          </a:p>
          <a:p>
            <a:pPr marL="285750" indent="-285750" fontAlgn="auto">
              <a:spcBef>
                <a:spcPts val="0"/>
              </a:spcBef>
              <a:spcAft>
                <a:spcPts val="0"/>
              </a:spcAft>
              <a:buFont typeface="Wingdings" pitchFamily="2" charset="2"/>
              <a:buChar char="Ø"/>
              <a:defRPr/>
            </a:pPr>
            <a:r>
              <a:rPr lang="zh-CN" altLang="zh-CN" sz="2000">
                <a:latin typeface="+mj-ea"/>
                <a:ea typeface="+mj-ea"/>
              </a:rPr>
              <a:t>在印投资研发的公司</a:t>
            </a:r>
          </a:p>
          <a:p>
            <a:pPr marL="285750" indent="-285750" fontAlgn="auto">
              <a:spcBef>
                <a:spcPts val="0"/>
              </a:spcBef>
              <a:spcAft>
                <a:spcPts val="0"/>
              </a:spcAft>
              <a:buFont typeface="Wingdings" pitchFamily="2" charset="2"/>
              <a:buChar char="Ø"/>
              <a:defRPr/>
            </a:pPr>
            <a:r>
              <a:rPr lang="zh-CN" altLang="zh-CN" sz="2000">
                <a:latin typeface="+mj-ea"/>
                <a:ea typeface="+mj-ea"/>
              </a:rPr>
              <a:t>与制造业公司合作的学术机构</a:t>
            </a:r>
          </a:p>
          <a:p>
            <a:pPr marL="285750" indent="-285750" fontAlgn="auto">
              <a:spcBef>
                <a:spcPts val="0"/>
              </a:spcBef>
              <a:spcAft>
                <a:spcPts val="0"/>
              </a:spcAft>
              <a:buFont typeface="Wingdings" pitchFamily="2" charset="2"/>
              <a:buChar char="Ø"/>
              <a:defRPr/>
            </a:pPr>
            <a:r>
              <a:rPr lang="zh-CN" altLang="zh-CN" sz="2000">
                <a:latin typeface="+mj-ea"/>
                <a:ea typeface="+mj-ea"/>
              </a:rPr>
              <a:t>扩大了制造规模的印度微小中型企业</a:t>
            </a:r>
          </a:p>
          <a:p>
            <a:pPr marL="285750" indent="-285750" fontAlgn="auto">
              <a:lnSpc>
                <a:spcPct val="130000"/>
              </a:lnSpc>
              <a:spcBef>
                <a:spcPts val="400"/>
              </a:spcBef>
              <a:spcAft>
                <a:spcPts val="0"/>
              </a:spcAft>
              <a:buFontTx/>
              <a:buChar char="-"/>
              <a:defRPr/>
            </a:pPr>
            <a:endParaRPr lang="en-US" sz="1600" i="1" dirty="0">
              <a:latin typeface="Arial"/>
              <a:ea typeface="+mn-ea"/>
              <a:cs typeface="Arial"/>
            </a:endParaRPr>
          </a:p>
          <a:p>
            <a:pPr marL="285750" indent="-285750" fontAlgn="auto">
              <a:lnSpc>
                <a:spcPct val="130000"/>
              </a:lnSpc>
              <a:spcBef>
                <a:spcPts val="400"/>
              </a:spcBef>
              <a:spcAft>
                <a:spcPts val="0"/>
              </a:spcAft>
              <a:buFontTx/>
              <a:buChar char="-"/>
              <a:defRPr/>
            </a:pPr>
            <a:endParaRPr lang="en-US" sz="1600" i="1" dirty="0">
              <a:latin typeface="Arial"/>
              <a:ea typeface="+mn-ea"/>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C:\Users\svvsag773\Desktop\Brochure jpg\MII_week_bro_big_P1_30-11-15-11.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C:\Users\svvsag773\Desktop\Brochure jpg\MII_week_bro_big_P1_30-11-15-07.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descr="C:\Users\svvsag773\Desktop\Brochure jpg\MII_week_bro_big_P1_30-11-15-10.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2" descr="C:\Users\svvsag773\Desktop\Brochure jpg\MII_week_bro_big_P1_30-11-15-09.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C:\Users\svvsag773\Desktop\Brochure jpg\MII_week_bro_big_P1_30-11-15-08.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descr="C:\Users\svvsag773\Desktop\Brochure jpg\MII_week_bro_big_P2_30-11-15-01.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C:\Users\svvsag773\Desktop\Brochure jpg\MII_week_bro_big_P2_30-11-15-02.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C:\Users\svvsag773\Desktop\Brochure jpg\MII_week_bro_big_P2_30-11-15-03.jpg"/>
          <p:cNvPicPr>
            <a:picLocks noChangeAspect="1" noChangeArrowheads="1"/>
          </p:cNvPicPr>
          <p:nvPr/>
        </p:nvPicPr>
        <p:blipFill>
          <a:blip r:embed="rId2"/>
          <a:srcRect/>
          <a:stretch>
            <a:fillRect/>
          </a:stretch>
        </p:blipFill>
        <p:spPr bwMode="auto">
          <a:xfrm>
            <a:off x="0" y="117157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9263" y="365125"/>
            <a:ext cx="7543800" cy="685800"/>
          </a:xfrm>
        </p:spPr>
        <p:txBody>
          <a:bodyPr>
            <a:normAutofit fontScale="90000"/>
          </a:bodyPr>
          <a:lstStyle/>
          <a:p>
            <a:pPr eaLnBrk="1" fontAlgn="auto" hangingPunct="1">
              <a:spcAft>
                <a:spcPts val="0"/>
              </a:spcAft>
              <a:defRPr/>
            </a:pPr>
            <a:r>
              <a:rPr lang="zh-CN" altLang="zh-CN" sz="4000" b="1">
                <a:solidFill>
                  <a:schemeClr val="bg1"/>
                </a:solidFill>
                <a:latin typeface="+mj-ea"/>
              </a:rPr>
              <a:t>议程</a:t>
            </a:r>
            <a:r>
              <a:rPr lang="zh-CN" altLang="zh-CN" sz="3600">
                <a:solidFill>
                  <a:schemeClr val="tx1">
                    <a:lumMod val="85000"/>
                    <a:lumOff val="15000"/>
                  </a:schemeClr>
                </a:solidFill>
              </a:rPr>
              <a:t/>
            </a:r>
            <a:br>
              <a:rPr lang="zh-CN" altLang="zh-CN" sz="3600">
                <a:solidFill>
                  <a:schemeClr val="tx1">
                    <a:lumMod val="85000"/>
                    <a:lumOff val="15000"/>
                  </a:schemeClr>
                </a:solidFill>
              </a:rPr>
            </a:br>
            <a:endParaRPr lang="en-GB" sz="3600" b="1" dirty="0">
              <a:solidFill>
                <a:schemeClr val="bg1"/>
              </a:solidFill>
              <a:latin typeface="Arial"/>
              <a:cs typeface="Arial"/>
            </a:endParaRPr>
          </a:p>
        </p:txBody>
      </p:sp>
      <p:cxnSp>
        <p:nvCxnSpPr>
          <p:cNvPr id="5" name="Straight Connector 4"/>
          <p:cNvCxnSpPr/>
          <p:nvPr/>
        </p:nvCxnSpPr>
        <p:spPr>
          <a:xfrm>
            <a:off x="533400" y="1066800"/>
            <a:ext cx="8077200" cy="0"/>
          </a:xfrm>
          <a:prstGeom prst="line">
            <a:avLst/>
          </a:prstGeom>
          <a:ln w="57150" cmpd="sng">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49263" y="1366838"/>
            <a:ext cx="8432800" cy="2062162"/>
          </a:xfrm>
          <a:prstGeom prst="rect">
            <a:avLst/>
          </a:prstGeom>
        </p:spPr>
        <p:txBody>
          <a:bodyPr>
            <a:spAutoFit/>
          </a:bodyPr>
          <a:lstStyle/>
          <a:p>
            <a:pPr marL="457200" indent="-457200" fontAlgn="auto">
              <a:spcBef>
                <a:spcPts val="0"/>
              </a:spcBef>
              <a:spcAft>
                <a:spcPts val="0"/>
              </a:spcAft>
              <a:buFont typeface="Wingdings" pitchFamily="2" charset="2"/>
              <a:buChar char="Ø"/>
              <a:defRPr/>
            </a:pPr>
            <a:r>
              <a:rPr lang="zh-CN" altLang="zh-CN" sz="3200">
                <a:solidFill>
                  <a:schemeClr val="bg1"/>
                </a:solidFill>
                <a:latin typeface="+mj-ea"/>
                <a:ea typeface="+mj-ea"/>
              </a:rPr>
              <a:t>为何要“印度制造”？</a:t>
            </a:r>
          </a:p>
          <a:p>
            <a:pPr marL="457200" indent="-457200" fontAlgn="auto">
              <a:spcBef>
                <a:spcPts val="0"/>
              </a:spcBef>
              <a:spcAft>
                <a:spcPts val="0"/>
              </a:spcAft>
              <a:buFont typeface="Wingdings" pitchFamily="2" charset="2"/>
              <a:buChar char="Ø"/>
              <a:defRPr/>
            </a:pPr>
            <a:r>
              <a:rPr lang="zh-CN" altLang="zh-CN" sz="3200">
                <a:solidFill>
                  <a:schemeClr val="bg1"/>
                </a:solidFill>
                <a:latin typeface="+mj-ea"/>
                <a:ea typeface="+mj-ea"/>
              </a:rPr>
              <a:t>“印度制造”活动周</a:t>
            </a:r>
          </a:p>
          <a:p>
            <a:pPr marL="457200" indent="-457200" fontAlgn="auto">
              <a:spcBef>
                <a:spcPts val="0"/>
              </a:spcBef>
              <a:spcAft>
                <a:spcPts val="0"/>
              </a:spcAft>
              <a:buFont typeface="Wingdings" pitchFamily="2" charset="2"/>
              <a:buChar char="Ø"/>
              <a:defRPr/>
            </a:pPr>
            <a:r>
              <a:rPr lang="zh-CN" altLang="zh-CN" sz="3200">
                <a:solidFill>
                  <a:schemeClr val="bg1"/>
                </a:solidFill>
                <a:latin typeface="+mj-ea"/>
                <a:ea typeface="+mj-ea"/>
              </a:rPr>
              <a:t>“印度制造”中心</a:t>
            </a:r>
          </a:p>
          <a:p>
            <a:pPr marL="457200" indent="-457200" fontAlgn="auto">
              <a:spcBef>
                <a:spcPts val="0"/>
              </a:spcBef>
              <a:spcAft>
                <a:spcPts val="0"/>
              </a:spcAft>
              <a:buFont typeface="Wingdings" pitchFamily="2" charset="2"/>
              <a:buChar char="Ø"/>
              <a:defRPr/>
            </a:pPr>
            <a:r>
              <a:rPr lang="en-US" altLang="zh-CN" sz="3200">
                <a:solidFill>
                  <a:schemeClr val="bg1"/>
                </a:solidFill>
                <a:latin typeface="+mj-ea"/>
                <a:ea typeface="+mj-ea"/>
              </a:rPr>
              <a:t> </a:t>
            </a:r>
            <a:r>
              <a:rPr lang="zh-CN" altLang="zh-CN" sz="3200">
                <a:solidFill>
                  <a:schemeClr val="bg1"/>
                </a:solidFill>
                <a:latin typeface="+mj-ea"/>
                <a:ea typeface="+mj-ea"/>
              </a:rPr>
              <a:t>活动安排</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2" descr="C:\Users\svvsag773\Desktop\Brochure jpg\MII_week_bro_big_P2_30-11-15-04.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C:\Users\svvsag773\Desktop\Brochure jpg\MII_week_bro_big_P1_30-11-15-12.jpg"/>
          <p:cNvPicPr>
            <a:picLocks noChangeAspect="1" noChangeArrowheads="1"/>
          </p:cNvPicPr>
          <p:nvPr/>
        </p:nvPicPr>
        <p:blipFill>
          <a:blip r:embed="rId2"/>
          <a:srcRect/>
          <a:stretch>
            <a:fillRect/>
          </a:stretch>
        </p:blipFill>
        <p:spPr bwMode="auto">
          <a:xfrm>
            <a:off x="0" y="1139825"/>
            <a:ext cx="9144000" cy="457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9"/>
          <p:cNvSpPr txBox="1">
            <a:spLocks noChangeArrowheads="1"/>
          </p:cNvSpPr>
          <p:nvPr/>
        </p:nvSpPr>
        <p:spPr bwMode="auto">
          <a:xfrm>
            <a:off x="441325" y="438150"/>
            <a:ext cx="8686800" cy="461963"/>
          </a:xfrm>
          <a:prstGeom prst="rect">
            <a:avLst/>
          </a:prstGeom>
          <a:noFill/>
          <a:ln w="9525">
            <a:noFill/>
            <a:miter lim="800000"/>
            <a:headEnd/>
            <a:tailEnd/>
          </a:ln>
        </p:spPr>
        <p:txBody>
          <a:bodyPr>
            <a:spAutoFit/>
          </a:bodyPr>
          <a:lstStyle/>
          <a:p>
            <a:r>
              <a:rPr lang="zh-CN" altLang="en-US" sz="2400" b="1">
                <a:solidFill>
                  <a:srgbClr val="FF0000"/>
                </a:solidFill>
                <a:latin typeface="微软雅黑"/>
                <a:ea typeface="微软雅黑"/>
                <a:cs typeface="Arial" charset="0"/>
              </a:rPr>
              <a:t>“印度制造”杂志</a:t>
            </a:r>
            <a:endParaRPr lang="zh-CN" altLang="en-US" sz="24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936625"/>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46088" y="1004888"/>
            <a:ext cx="8140700" cy="3046412"/>
          </a:xfrm>
          <a:prstGeom prst="rect">
            <a:avLst/>
          </a:prstGeom>
        </p:spPr>
        <p:txBody>
          <a:bodyPr>
            <a:spAutoFit/>
          </a:bodyPr>
          <a:lstStyle/>
          <a:p>
            <a:pPr marL="285750" indent="-285750" fontAlgn="auto">
              <a:spcBef>
                <a:spcPts val="0"/>
              </a:spcBef>
              <a:spcAft>
                <a:spcPts val="0"/>
              </a:spcAft>
              <a:buFont typeface="Wingdings" pitchFamily="2" charset="2"/>
              <a:buChar char="Ø"/>
              <a:defRPr/>
            </a:pPr>
            <a:r>
              <a:rPr lang="zh-CN" altLang="zh-CN" sz="2000">
                <a:latin typeface="+mj-ea"/>
                <a:ea typeface="+mj-ea"/>
              </a:rPr>
              <a:t>为更好地传播“印度制造”计划的信息、充分展示印度作为投资和制造目的地的吸引力，康泰纳仕印度（</a:t>
            </a:r>
            <a:r>
              <a:rPr lang="en-US" altLang="zh-CN" sz="2000">
                <a:latin typeface="+mj-ea"/>
                <a:ea typeface="+mj-ea"/>
              </a:rPr>
              <a:t>Conde ́Nast India</a:t>
            </a:r>
            <a:r>
              <a:rPr lang="zh-CN" altLang="zh-CN" sz="2000">
                <a:latin typeface="+mj-ea"/>
                <a:ea typeface="+mj-ea"/>
              </a:rPr>
              <a:t>）将发行一期印度制造专刊</a:t>
            </a:r>
          </a:p>
          <a:p>
            <a:pPr marL="285750" indent="-285750" fontAlgn="auto">
              <a:spcBef>
                <a:spcPts val="0"/>
              </a:spcBef>
              <a:spcAft>
                <a:spcPts val="0"/>
              </a:spcAft>
              <a:buFont typeface="Wingdings" pitchFamily="2" charset="2"/>
              <a:buChar char="Ø"/>
              <a:defRPr/>
            </a:pPr>
            <a:endParaRPr lang="en-US" altLang="zh-CN" sz="2000">
              <a:latin typeface="+mj-ea"/>
              <a:ea typeface="+mj-ea"/>
            </a:endParaRPr>
          </a:p>
          <a:p>
            <a:pPr marL="285750" indent="-285750" fontAlgn="auto">
              <a:spcBef>
                <a:spcPts val="0"/>
              </a:spcBef>
              <a:spcAft>
                <a:spcPts val="0"/>
              </a:spcAft>
              <a:buFont typeface="Wingdings" pitchFamily="2" charset="2"/>
              <a:buChar char="Ø"/>
              <a:defRPr/>
            </a:pPr>
            <a:r>
              <a:rPr lang="zh-CN" altLang="zh-CN" sz="2000">
                <a:latin typeface="+mj-ea"/>
                <a:ea typeface="+mj-ea"/>
              </a:rPr>
              <a:t>该专刊将展示印度各行各业最富创造力和活力的创新人士和企业家。</a:t>
            </a:r>
          </a:p>
          <a:p>
            <a:pPr marL="285750" indent="-285750" fontAlgn="auto">
              <a:spcBef>
                <a:spcPts val="0"/>
              </a:spcBef>
              <a:spcAft>
                <a:spcPts val="0"/>
              </a:spcAft>
              <a:buFont typeface="Wingdings" pitchFamily="2" charset="2"/>
              <a:buChar char="Ø"/>
              <a:defRPr/>
            </a:pPr>
            <a:endParaRPr lang="en-US" altLang="zh-CN" sz="2000">
              <a:latin typeface="+mj-ea"/>
              <a:ea typeface="+mj-ea"/>
            </a:endParaRPr>
          </a:p>
          <a:p>
            <a:pPr marL="285750" indent="-285750" fontAlgn="auto">
              <a:spcBef>
                <a:spcPts val="0"/>
              </a:spcBef>
              <a:spcAft>
                <a:spcPts val="0"/>
              </a:spcAft>
              <a:buFont typeface="Wingdings" pitchFamily="2" charset="2"/>
              <a:buChar char="Ø"/>
              <a:defRPr/>
            </a:pPr>
            <a:r>
              <a:rPr lang="zh-CN" altLang="zh-CN" sz="2000">
                <a:latin typeface="+mj-ea"/>
                <a:ea typeface="+mj-ea"/>
              </a:rPr>
              <a:t>孟买“印度制造”活动周期间将专门举办该杂志的发行仪式。</a:t>
            </a:r>
          </a:p>
          <a:p>
            <a:pPr fontAlgn="auto">
              <a:spcBef>
                <a:spcPts val="0"/>
              </a:spcBef>
              <a:spcAft>
                <a:spcPts val="0"/>
              </a:spcAft>
              <a:defRPr/>
            </a:pPr>
            <a:r>
              <a:rPr lang="en-US" dirty="0">
                <a:latin typeface="+mn-lt"/>
                <a:ea typeface="+mn-ea"/>
              </a:rPr>
              <a:t/>
            </a:r>
            <a:br>
              <a:rPr lang="en-US" dirty="0">
                <a:latin typeface="+mn-lt"/>
                <a:ea typeface="+mn-ea"/>
              </a:rPr>
            </a:br>
            <a:endParaRPr lang="en-US" dirty="0">
              <a:latin typeface="+mn-lt"/>
              <a:ea typeface="+mn-ea"/>
            </a:endParaRPr>
          </a:p>
          <a:p>
            <a:pPr fontAlgn="auto">
              <a:spcBef>
                <a:spcPts val="0"/>
              </a:spcBef>
              <a:spcAft>
                <a:spcPts val="0"/>
              </a:spcAft>
              <a:defRPr/>
            </a:pPr>
            <a:endParaRPr lang="en-US" sz="1600" i="1" dirty="0">
              <a:solidFill>
                <a:srgbClr val="FF0000"/>
              </a:solidFill>
              <a:latin typeface="Arial"/>
              <a:ea typeface="+mn-ea"/>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Box 9"/>
          <p:cNvSpPr txBox="1">
            <a:spLocks noChangeArrowheads="1"/>
          </p:cNvSpPr>
          <p:nvPr/>
        </p:nvSpPr>
        <p:spPr bwMode="auto">
          <a:xfrm>
            <a:off x="441325" y="438150"/>
            <a:ext cx="8686800" cy="461963"/>
          </a:xfrm>
          <a:prstGeom prst="rect">
            <a:avLst/>
          </a:prstGeom>
          <a:noFill/>
          <a:ln w="9525">
            <a:noFill/>
            <a:miter lim="800000"/>
            <a:headEnd/>
            <a:tailEnd/>
          </a:ln>
        </p:spPr>
        <p:txBody>
          <a:bodyPr>
            <a:spAutoFit/>
          </a:bodyPr>
          <a:lstStyle/>
          <a:p>
            <a:r>
              <a:rPr lang="zh-CN" altLang="en-US" sz="2400" b="1">
                <a:solidFill>
                  <a:srgbClr val="FF0000"/>
                </a:solidFill>
                <a:latin typeface="微软雅黑"/>
                <a:ea typeface="微软雅黑"/>
                <a:cs typeface="Arial" charset="0"/>
              </a:rPr>
              <a:t>重要活动日程</a:t>
            </a:r>
            <a:endParaRPr lang="hu-HU" sz="24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936625"/>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5" name="Diagram 4"/>
          <p:cNvGraphicFramePr/>
          <p:nvPr/>
        </p:nvGraphicFramePr>
        <p:xfrm>
          <a:off x="314325" y="813569"/>
          <a:ext cx="8558213" cy="5232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302000" y="5091113"/>
            <a:ext cx="5308600" cy="95408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400">
                <a:solidFill>
                  <a:schemeClr val="tx1"/>
                </a:solidFill>
                <a:latin typeface="Arial" panose="020B0604020202020204" pitchFamily="34" charset="0"/>
                <a:cs typeface="Arial" panose="020B0604020202020204" pitchFamily="34" charset="0"/>
              </a:rPr>
              <a:t>行业研讨会</a:t>
            </a:r>
          </a:p>
          <a:p>
            <a:pPr algn="ctr" fontAlgn="auto">
              <a:spcBef>
                <a:spcPts val="0"/>
              </a:spcBef>
              <a:spcAft>
                <a:spcPts val="0"/>
              </a:spcAft>
              <a:defRPr/>
            </a:pPr>
            <a:r>
              <a:rPr lang="zh-CN" altLang="en-US" sz="1400">
                <a:solidFill>
                  <a:schemeClr val="tx1"/>
                </a:solidFill>
                <a:latin typeface="Arial" panose="020B0604020202020204" pitchFamily="34" charset="0"/>
                <a:cs typeface="Arial" panose="020B0604020202020204" pitchFamily="34" charset="0"/>
              </a:rPr>
              <a:t>国家专场会议</a:t>
            </a:r>
          </a:p>
          <a:p>
            <a:pPr algn="ctr" fontAlgn="auto">
              <a:spcBef>
                <a:spcPts val="0"/>
              </a:spcBef>
              <a:spcAft>
                <a:spcPts val="0"/>
              </a:spcAft>
              <a:defRPr/>
            </a:pPr>
            <a:r>
              <a:rPr lang="en-US" altLang="zh-CN" sz="1400">
                <a:solidFill>
                  <a:schemeClr val="tx1"/>
                </a:solidFill>
                <a:latin typeface="Arial" panose="020B0604020202020204" pitchFamily="34" charset="0"/>
                <a:cs typeface="Arial" panose="020B0604020202020204" pitchFamily="34" charset="0"/>
              </a:rPr>
              <a:t>B2B/B2G/G2G</a:t>
            </a:r>
            <a:r>
              <a:rPr lang="zh-CN" altLang="en-US" sz="1400">
                <a:solidFill>
                  <a:schemeClr val="tx1"/>
                </a:solidFill>
                <a:latin typeface="Arial" panose="020B0604020202020204" pitchFamily="34" charset="0"/>
                <a:cs typeface="Arial" panose="020B0604020202020204" pitchFamily="34" charset="0"/>
              </a:rPr>
              <a:t>会议</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Graphics-01.png" descr="/Users/kishore.kumar/Google Drive/Make_in_India/MIIW_Pitch_to_ForeignMission/links/Graphics-01.png"/>
          <p:cNvPicPr>
            <a:picLocks noChangeAspect="1"/>
          </p:cNvPicPr>
          <p:nvPr/>
        </p:nvPicPr>
        <p:blipFill>
          <a:blip r:embed="rId2" r:link="rId3"/>
          <a:srcRect/>
          <a:stretch>
            <a:fillRect/>
          </a:stretch>
        </p:blipFill>
        <p:spPr bwMode="auto">
          <a:xfrm>
            <a:off x="2033588" y="82550"/>
            <a:ext cx="5419725" cy="4064000"/>
          </a:xfrm>
          <a:prstGeom prst="rect">
            <a:avLst/>
          </a:prstGeom>
          <a:noFill/>
          <a:ln w="9525">
            <a:noFill/>
            <a:miter lim="800000"/>
            <a:headEnd/>
            <a:tailEnd/>
          </a:ln>
        </p:spPr>
      </p:pic>
      <p:sp>
        <p:nvSpPr>
          <p:cNvPr id="145410" name="TextBox 4"/>
          <p:cNvSpPr txBox="1">
            <a:spLocks noChangeArrowheads="1"/>
          </p:cNvSpPr>
          <p:nvPr/>
        </p:nvSpPr>
        <p:spPr bwMode="auto">
          <a:xfrm>
            <a:off x="520700" y="3178175"/>
            <a:ext cx="8497888" cy="3417888"/>
          </a:xfrm>
          <a:prstGeom prst="rect">
            <a:avLst/>
          </a:prstGeom>
          <a:noFill/>
          <a:ln w="9525">
            <a:noFill/>
            <a:miter lim="800000"/>
            <a:headEnd/>
            <a:tailEnd/>
          </a:ln>
        </p:spPr>
        <p:txBody>
          <a:bodyPr>
            <a:spAutoFit/>
          </a:bodyPr>
          <a:lstStyle/>
          <a:p>
            <a:r>
              <a:rPr lang="zh-CN" altLang="zh-CN" sz="2000" b="1">
                <a:latin typeface="微软雅黑"/>
                <a:ea typeface="微软雅黑"/>
                <a:cs typeface="微软雅黑"/>
              </a:rPr>
              <a:t>详询请联系：</a:t>
            </a:r>
          </a:p>
          <a:p>
            <a:r>
              <a:rPr lang="zh-CN" altLang="zh-CN">
                <a:latin typeface="微软雅黑"/>
                <a:ea typeface="微软雅黑"/>
                <a:cs typeface="微软雅黑"/>
              </a:rPr>
              <a:t>阿图尔·查图尔维迪先生</a:t>
            </a:r>
            <a:r>
              <a:rPr lang="en-GB" altLang="zh-CN">
                <a:latin typeface="微软雅黑"/>
                <a:ea typeface="微软雅黑"/>
                <a:cs typeface="微软雅黑"/>
              </a:rPr>
              <a:t>(Mr. Atul Chaturvedi)</a:t>
            </a:r>
            <a:endParaRPr lang="en-US" altLang="zh-CN">
              <a:latin typeface="微软雅黑"/>
              <a:ea typeface="微软雅黑"/>
              <a:cs typeface="微软雅黑"/>
            </a:endParaRPr>
          </a:p>
          <a:p>
            <a:r>
              <a:rPr lang="en-US" altLang="zh-CN">
                <a:latin typeface="微软雅黑"/>
                <a:ea typeface="微软雅黑"/>
                <a:cs typeface="微软雅黑"/>
              </a:rPr>
              <a:t>IAS</a:t>
            </a:r>
            <a:r>
              <a:rPr lang="zh-CN" altLang="en-US">
                <a:latin typeface="微软雅黑"/>
                <a:ea typeface="微软雅黑"/>
                <a:cs typeface="微软雅黑"/>
              </a:rPr>
              <a:t>，</a:t>
            </a:r>
            <a:r>
              <a:rPr lang="en-US" altLang="zh-CN">
                <a:latin typeface="微软雅黑"/>
                <a:ea typeface="微软雅黑"/>
                <a:cs typeface="微软雅黑"/>
              </a:rPr>
              <a:t> </a:t>
            </a:r>
            <a:r>
              <a:rPr lang="zh-CN" altLang="zh-CN">
                <a:latin typeface="微软雅黑"/>
                <a:ea typeface="微软雅黑"/>
                <a:cs typeface="微软雅黑"/>
              </a:rPr>
              <a:t>印度政府商业和工业部工业政策与促进总局联</a:t>
            </a:r>
            <a:r>
              <a:rPr lang="zh-CN" altLang="en-US">
                <a:latin typeface="微软雅黑"/>
                <a:ea typeface="微软雅黑"/>
                <a:cs typeface="微软雅黑"/>
              </a:rPr>
              <a:t>合</a:t>
            </a:r>
            <a:r>
              <a:rPr lang="zh-CN" altLang="zh-CN">
                <a:latin typeface="微软雅黑"/>
                <a:ea typeface="微软雅黑"/>
                <a:cs typeface="微软雅黑"/>
              </a:rPr>
              <a:t>秘书</a:t>
            </a:r>
          </a:p>
          <a:p>
            <a:r>
              <a:rPr lang="en-GB" altLang="zh-CN" i="1" u="sng">
                <a:latin typeface="微软雅黑"/>
                <a:ea typeface="微软雅黑"/>
                <a:cs typeface="微软雅黑"/>
                <a:hlinkClick r:id="rId4"/>
              </a:rPr>
              <a:t>atul.chaturvedi@nic.in</a:t>
            </a:r>
            <a:endParaRPr lang="zh-CN" altLang="zh-CN">
              <a:latin typeface="微软雅黑"/>
              <a:ea typeface="微软雅黑"/>
              <a:cs typeface="微软雅黑"/>
            </a:endParaRPr>
          </a:p>
          <a:p>
            <a:r>
              <a:rPr lang="zh-CN" altLang="zh-CN">
                <a:latin typeface="微软雅黑"/>
                <a:ea typeface="微软雅黑"/>
                <a:cs typeface="微软雅黑"/>
              </a:rPr>
              <a:t>帕尔卡·萨尼女士</a:t>
            </a:r>
            <a:r>
              <a:rPr lang="en-US" altLang="zh-CN">
                <a:latin typeface="微软雅黑"/>
                <a:ea typeface="微软雅黑"/>
                <a:cs typeface="微软雅黑"/>
              </a:rPr>
              <a:t>(</a:t>
            </a:r>
            <a:r>
              <a:rPr lang="en-GB" altLang="zh-CN">
                <a:latin typeface="微软雅黑"/>
                <a:ea typeface="微软雅黑"/>
                <a:cs typeface="微软雅黑"/>
              </a:rPr>
              <a:t>Ms. Palka Sahni</a:t>
            </a:r>
            <a:r>
              <a:rPr lang="en-US" altLang="zh-CN">
                <a:latin typeface="微软雅黑"/>
                <a:ea typeface="微软雅黑"/>
                <a:cs typeface="微软雅黑"/>
              </a:rPr>
              <a:t>)</a:t>
            </a:r>
          </a:p>
          <a:p>
            <a:r>
              <a:rPr lang="en-US" altLang="zh-CN">
                <a:latin typeface="微软雅黑"/>
                <a:ea typeface="微软雅黑"/>
                <a:cs typeface="微软雅黑"/>
              </a:rPr>
              <a:t>IAS</a:t>
            </a:r>
            <a:r>
              <a:rPr lang="zh-CN" altLang="zh-CN">
                <a:latin typeface="微软雅黑"/>
                <a:ea typeface="微软雅黑"/>
                <a:cs typeface="微软雅黑"/>
              </a:rPr>
              <a:t>，印度政府商业和工业部工业政策与促进总局副秘书</a:t>
            </a:r>
          </a:p>
          <a:p>
            <a:r>
              <a:rPr lang="en-GB" altLang="zh-CN" i="1" u="sng">
                <a:latin typeface="微软雅黑"/>
                <a:ea typeface="微软雅黑"/>
                <a:cs typeface="微软雅黑"/>
                <a:hlinkClick r:id="rId5"/>
              </a:rPr>
              <a:t>sahni.palka@nic.in</a:t>
            </a:r>
            <a:endParaRPr lang="zh-CN" altLang="zh-CN">
              <a:latin typeface="微软雅黑"/>
              <a:ea typeface="微软雅黑"/>
              <a:cs typeface="微软雅黑"/>
            </a:endParaRPr>
          </a:p>
          <a:p>
            <a:r>
              <a:rPr lang="zh-CN" altLang="zh-CN">
                <a:latin typeface="微软雅黑"/>
                <a:ea typeface="微软雅黑"/>
                <a:cs typeface="微软雅黑"/>
              </a:rPr>
              <a:t>“印度制造”活动周调度员</a:t>
            </a:r>
          </a:p>
          <a:p>
            <a:r>
              <a:rPr lang="zh-CN" altLang="zh-CN">
                <a:latin typeface="微软雅黑"/>
                <a:ea typeface="微软雅黑"/>
                <a:cs typeface="微软雅黑"/>
              </a:rPr>
              <a:t>迪帕克·索德</a:t>
            </a:r>
            <a:r>
              <a:rPr lang="en-US" altLang="zh-CN">
                <a:latin typeface="微软雅黑"/>
                <a:ea typeface="微软雅黑"/>
                <a:cs typeface="微软雅黑"/>
              </a:rPr>
              <a:t> (Deepak Sood)</a:t>
            </a:r>
            <a:r>
              <a:rPr lang="zh-CN" altLang="en-US">
                <a:latin typeface="微软雅黑"/>
                <a:ea typeface="微软雅黑"/>
                <a:cs typeface="微软雅黑"/>
              </a:rPr>
              <a:t>，</a:t>
            </a:r>
            <a:r>
              <a:rPr lang="en-US" altLang="zh-CN">
                <a:latin typeface="微软雅黑"/>
                <a:ea typeface="微软雅黑"/>
                <a:cs typeface="微软雅黑"/>
              </a:rPr>
              <a:t>CII</a:t>
            </a:r>
            <a:endParaRPr lang="zh-CN" altLang="zh-CN">
              <a:latin typeface="微软雅黑"/>
              <a:ea typeface="微软雅黑"/>
              <a:cs typeface="微软雅黑"/>
            </a:endParaRPr>
          </a:p>
          <a:p>
            <a:r>
              <a:rPr lang="en-GB" altLang="zh-CN" i="1" u="sng">
                <a:latin typeface="微软雅黑"/>
                <a:ea typeface="微软雅黑"/>
                <a:cs typeface="微软雅黑"/>
                <a:hlinkClick r:id="rId6"/>
              </a:rPr>
              <a:t>deepak.sood@cii.in</a:t>
            </a:r>
            <a:endParaRPr lang="en-GB" altLang="zh-CN" i="1" u="sng">
              <a:latin typeface="微软雅黑"/>
              <a:ea typeface="微软雅黑"/>
              <a:cs typeface="微软雅黑"/>
            </a:endParaRPr>
          </a:p>
          <a:p>
            <a:r>
              <a:rPr lang="zh-CN" altLang="en-IN"/>
              <a:t>海南省贸促会：</a:t>
            </a:r>
          </a:p>
          <a:p>
            <a:r>
              <a:rPr lang="en-IN" altLang="zh-CN">
                <a:hlinkClick r:id="rId7"/>
              </a:rPr>
              <a:t>wuqiaozhen@ccpit.org</a:t>
            </a:r>
            <a:r>
              <a:rPr lang="en-IN" altLang="zh-CN"/>
              <a:t>  0898-65367272</a:t>
            </a:r>
            <a:endParaRPr lang="zh-CN" altLang="zh-C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Box 9"/>
          <p:cNvSpPr txBox="1">
            <a:spLocks noChangeArrowheads="1"/>
          </p:cNvSpPr>
          <p:nvPr/>
        </p:nvSpPr>
        <p:spPr bwMode="auto">
          <a:xfrm>
            <a:off x="441325" y="438150"/>
            <a:ext cx="8686800" cy="523875"/>
          </a:xfrm>
          <a:prstGeom prst="rect">
            <a:avLst/>
          </a:prstGeom>
          <a:noFill/>
          <a:ln w="9525">
            <a:noFill/>
            <a:miter lim="800000"/>
            <a:headEnd/>
            <a:tailEnd/>
          </a:ln>
        </p:spPr>
        <p:txBody>
          <a:bodyPr>
            <a:spAutoFit/>
          </a:bodyPr>
          <a:lstStyle/>
          <a:p>
            <a:r>
              <a:rPr lang="zh-CN" altLang="en-US" sz="2800" b="1">
                <a:solidFill>
                  <a:srgbClr val="FF0000"/>
                </a:solidFill>
                <a:latin typeface="微软雅黑"/>
                <a:ea typeface="微软雅黑"/>
                <a:cs typeface="Arial" charset="0"/>
              </a:rPr>
              <a:t>“印度制造”计划</a:t>
            </a:r>
            <a:r>
              <a:rPr lang="en-US" altLang="zh-CN" sz="2800" b="1">
                <a:solidFill>
                  <a:srgbClr val="FF0000"/>
                </a:solidFill>
                <a:latin typeface="微软雅黑"/>
                <a:ea typeface="微软雅黑"/>
                <a:cs typeface="Arial" charset="0"/>
              </a:rPr>
              <a:t>——</a:t>
            </a:r>
            <a:r>
              <a:rPr lang="zh-CN" altLang="en-US" sz="2800" b="1">
                <a:solidFill>
                  <a:srgbClr val="FF0000"/>
                </a:solidFill>
                <a:latin typeface="微软雅黑"/>
                <a:ea typeface="微软雅黑"/>
                <a:cs typeface="Arial" charset="0"/>
              </a:rPr>
              <a:t>驱动可持续增长</a:t>
            </a:r>
            <a:endParaRPr lang="en-GB" sz="28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882650"/>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27050" y="1011238"/>
            <a:ext cx="8083550" cy="2262187"/>
          </a:xfrm>
          <a:prstGeom prst="rect">
            <a:avLst/>
          </a:prstGeom>
        </p:spPr>
        <p:txBody>
          <a:bodyPr bIns="0">
            <a:spAutoFit/>
          </a:bodyPr>
          <a:lstStyle/>
          <a:p>
            <a:pPr marL="342900" indent="-342900" fontAlgn="auto">
              <a:spcBef>
                <a:spcPts val="0"/>
              </a:spcBef>
              <a:spcAft>
                <a:spcPts val="0"/>
              </a:spcAft>
              <a:buFont typeface="Wingdings" pitchFamily="2" charset="2"/>
              <a:buChar char="Ø"/>
              <a:defRPr/>
            </a:pPr>
            <a:r>
              <a:rPr lang="zh-CN" altLang="zh-CN" sz="2400">
                <a:latin typeface="+mj-ea"/>
                <a:ea typeface="+mj-ea"/>
              </a:rPr>
              <a:t>该计划为一项重大国家计划，旨在吸引投资、促进创新、加强技能发展，保护知识产权以及打造最高级的制造业基础设施。</a:t>
            </a:r>
            <a:endParaRPr lang="en-US" altLang="zh-CN" sz="2400">
              <a:latin typeface="+mj-ea"/>
              <a:ea typeface="+mj-ea"/>
            </a:endParaRPr>
          </a:p>
          <a:p>
            <a:pPr marL="342900" indent="-342900" fontAlgn="auto">
              <a:spcBef>
                <a:spcPts val="0"/>
              </a:spcBef>
              <a:spcAft>
                <a:spcPts val="0"/>
              </a:spcAft>
              <a:buFont typeface="Wingdings" pitchFamily="2" charset="2"/>
              <a:buChar char="Ø"/>
              <a:defRPr/>
            </a:pPr>
            <a:endParaRPr lang="zh-CN" altLang="zh-CN" sz="2400">
              <a:latin typeface="+mj-ea"/>
              <a:ea typeface="+mj-ea"/>
            </a:endParaRPr>
          </a:p>
          <a:p>
            <a:pPr marL="342900" indent="-342900" fontAlgn="auto">
              <a:spcBef>
                <a:spcPts val="0"/>
              </a:spcBef>
              <a:spcAft>
                <a:spcPts val="0"/>
              </a:spcAft>
              <a:buFont typeface="Wingdings" pitchFamily="2" charset="2"/>
              <a:buChar char="Ø"/>
              <a:defRPr/>
            </a:pPr>
            <a:r>
              <a:rPr lang="zh-CN" altLang="zh-CN" sz="2400">
                <a:latin typeface="+mj-ea"/>
                <a:ea typeface="+mj-ea"/>
              </a:rPr>
              <a:t>“印度制造”计划的目标是使印度成为全球制造业首选地</a:t>
            </a:r>
            <a:r>
              <a:rPr lang="zh-CN" altLang="zh-CN" sz="2000">
                <a:latin typeface="+mn-lt"/>
                <a:ea typeface="+mn-ea"/>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Box 9"/>
          <p:cNvSpPr txBox="1">
            <a:spLocks noChangeArrowheads="1"/>
          </p:cNvSpPr>
          <p:nvPr/>
        </p:nvSpPr>
        <p:spPr bwMode="auto">
          <a:xfrm>
            <a:off x="407988" y="471488"/>
            <a:ext cx="8686800" cy="460375"/>
          </a:xfrm>
          <a:prstGeom prst="rect">
            <a:avLst/>
          </a:prstGeom>
          <a:noFill/>
          <a:ln w="9525">
            <a:noFill/>
            <a:miter lim="800000"/>
            <a:headEnd/>
            <a:tailEnd/>
          </a:ln>
        </p:spPr>
        <p:txBody>
          <a:bodyPr>
            <a:spAutoFit/>
          </a:bodyPr>
          <a:lstStyle/>
          <a:p>
            <a:r>
              <a:rPr lang="zh-CN" altLang="en-US" sz="2400" b="1">
                <a:solidFill>
                  <a:srgbClr val="FF0000"/>
                </a:solidFill>
                <a:latin typeface="微软雅黑"/>
                <a:ea typeface="微软雅黑"/>
                <a:cs typeface="Arial" charset="0"/>
              </a:rPr>
              <a:t>为何要“印度制造”？</a:t>
            </a:r>
            <a:r>
              <a:rPr lang="en-US" altLang="zh-CN" sz="2400" b="1">
                <a:solidFill>
                  <a:srgbClr val="FF0000"/>
                </a:solidFill>
                <a:latin typeface="微软雅黑"/>
                <a:ea typeface="微软雅黑"/>
                <a:cs typeface="Arial" charset="0"/>
              </a:rPr>
              <a:t>——</a:t>
            </a:r>
            <a:r>
              <a:rPr lang="zh-CN" altLang="en-US" sz="2400" b="1">
                <a:solidFill>
                  <a:srgbClr val="FF0000"/>
                </a:solidFill>
                <a:latin typeface="微软雅黑"/>
                <a:ea typeface="微软雅黑"/>
                <a:cs typeface="Arial" charset="0"/>
              </a:rPr>
              <a:t>强有力的支撑带来强有力的增长</a:t>
            </a:r>
            <a:endParaRPr lang="en-GB" sz="24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882650"/>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27050" y="1011238"/>
            <a:ext cx="8551863" cy="1695450"/>
          </a:xfrm>
          <a:prstGeom prst="rect">
            <a:avLst/>
          </a:prstGeom>
        </p:spPr>
        <p:txBody>
          <a:bodyPr bIns="0">
            <a:spAutoFit/>
          </a:bodyPr>
          <a:lstStyle/>
          <a:p>
            <a:pPr marL="342900" indent="-342900" fontAlgn="auto">
              <a:lnSpc>
                <a:spcPct val="130000"/>
              </a:lnSpc>
              <a:spcBef>
                <a:spcPts val="1000"/>
              </a:spcBef>
              <a:spcAft>
                <a:spcPts val="0"/>
              </a:spcAft>
              <a:buFont typeface="Wingdings" pitchFamily="2" charset="2"/>
              <a:buChar char="Ø"/>
              <a:defRPr/>
            </a:pPr>
            <a:r>
              <a:rPr lang="zh-CN" altLang="en-US" sz="2400">
                <a:latin typeface="+mj-ea"/>
                <a:ea typeface="+mj-ea"/>
                <a:cs typeface="Arial"/>
              </a:rPr>
              <a:t>大力的经济改革</a:t>
            </a:r>
            <a:r>
              <a:rPr lang="en-US" altLang="zh-CN" sz="2400">
                <a:latin typeface="+mj-ea"/>
                <a:ea typeface="+mj-ea"/>
                <a:cs typeface="Arial"/>
              </a:rPr>
              <a:t>——</a:t>
            </a:r>
            <a:r>
              <a:rPr lang="zh-CN" altLang="en-US" sz="2400">
                <a:latin typeface="+mj-ea"/>
                <a:ea typeface="+mj-ea"/>
                <a:cs typeface="Arial"/>
              </a:rPr>
              <a:t>理想的政策方向</a:t>
            </a:r>
          </a:p>
          <a:p>
            <a:pPr marL="342900" indent="-342900" fontAlgn="auto">
              <a:lnSpc>
                <a:spcPct val="130000"/>
              </a:lnSpc>
              <a:spcBef>
                <a:spcPts val="1000"/>
              </a:spcBef>
              <a:spcAft>
                <a:spcPts val="0"/>
              </a:spcAft>
              <a:buFont typeface="Wingdings" pitchFamily="2" charset="2"/>
              <a:buChar char="Ø"/>
              <a:defRPr/>
            </a:pPr>
            <a:r>
              <a:rPr lang="zh-CN" altLang="en-US" sz="2400">
                <a:latin typeface="+mj-ea"/>
                <a:ea typeface="+mj-ea"/>
                <a:cs typeface="Arial"/>
              </a:rPr>
              <a:t>壮大的本土客户</a:t>
            </a:r>
            <a:r>
              <a:rPr lang="en-US" altLang="zh-CN" sz="2400">
                <a:latin typeface="+mj-ea"/>
                <a:ea typeface="+mj-ea"/>
                <a:cs typeface="Arial"/>
              </a:rPr>
              <a:t>——</a:t>
            </a:r>
            <a:r>
              <a:rPr lang="zh-CN" altLang="en-US" sz="2400">
                <a:latin typeface="+mj-ea"/>
                <a:ea typeface="+mj-ea"/>
                <a:cs typeface="Arial"/>
              </a:rPr>
              <a:t>城市化加速促进经济增长</a:t>
            </a:r>
          </a:p>
          <a:p>
            <a:pPr marL="342900" indent="-342900" fontAlgn="auto">
              <a:lnSpc>
                <a:spcPct val="130000"/>
              </a:lnSpc>
              <a:spcBef>
                <a:spcPts val="1000"/>
              </a:spcBef>
              <a:spcAft>
                <a:spcPts val="0"/>
              </a:spcAft>
              <a:buFont typeface="Wingdings" pitchFamily="2" charset="2"/>
              <a:buChar char="Ø"/>
              <a:defRPr/>
            </a:pPr>
            <a:r>
              <a:rPr lang="zh-CN" altLang="en-US" sz="2400">
                <a:latin typeface="+mj-ea"/>
                <a:ea typeface="+mj-ea"/>
                <a:cs typeface="Arial"/>
              </a:rPr>
              <a:t>庞大的青年人力资源</a:t>
            </a:r>
            <a:r>
              <a:rPr lang="en-US" altLang="zh-CN" sz="2400">
                <a:latin typeface="+mj-ea"/>
                <a:ea typeface="+mj-ea"/>
                <a:cs typeface="Arial"/>
              </a:rPr>
              <a:t>——25</a:t>
            </a:r>
            <a:r>
              <a:rPr lang="zh-CN" altLang="en-US" sz="2400">
                <a:latin typeface="+mj-ea"/>
                <a:ea typeface="+mj-ea"/>
                <a:cs typeface="Arial"/>
              </a:rPr>
              <a:t>岁以下人口达</a:t>
            </a:r>
            <a:r>
              <a:rPr lang="en-US" altLang="zh-CN" sz="2400">
                <a:latin typeface="+mj-ea"/>
                <a:ea typeface="+mj-ea"/>
                <a:cs typeface="Arial"/>
              </a:rPr>
              <a:t>5.5</a:t>
            </a:r>
            <a:r>
              <a:rPr lang="zh-CN" altLang="en-US" sz="2400">
                <a:latin typeface="+mj-ea"/>
                <a:ea typeface="+mj-ea"/>
                <a:cs typeface="Arial"/>
              </a:rPr>
              <a:t>亿</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Box 9"/>
          <p:cNvSpPr txBox="1">
            <a:spLocks noChangeArrowheads="1"/>
          </p:cNvSpPr>
          <p:nvPr/>
        </p:nvSpPr>
        <p:spPr bwMode="auto">
          <a:xfrm>
            <a:off x="441325" y="438150"/>
            <a:ext cx="8686800" cy="523875"/>
          </a:xfrm>
          <a:prstGeom prst="rect">
            <a:avLst/>
          </a:prstGeom>
          <a:noFill/>
          <a:ln w="9525">
            <a:noFill/>
            <a:miter lim="800000"/>
            <a:headEnd/>
            <a:tailEnd/>
          </a:ln>
        </p:spPr>
        <p:txBody>
          <a:bodyPr>
            <a:spAutoFit/>
          </a:bodyPr>
          <a:lstStyle/>
          <a:p>
            <a:r>
              <a:rPr lang="zh-CN" altLang="en-US" sz="2800" b="1">
                <a:solidFill>
                  <a:srgbClr val="FF0000"/>
                </a:solidFill>
                <a:latin typeface="微软雅黑"/>
                <a:ea typeface="微软雅黑"/>
                <a:cs typeface="Arial" charset="0"/>
              </a:rPr>
              <a:t>计划带来的巨大影响</a:t>
            </a:r>
            <a:endParaRPr lang="en-GB" sz="28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874713"/>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33388" y="996950"/>
            <a:ext cx="4094162" cy="5216525"/>
          </a:xfrm>
          <a:prstGeom prst="rect">
            <a:avLst/>
          </a:prstGeom>
        </p:spPr>
        <p:txBody>
          <a:bodyPr bIns="0">
            <a:spAutoFit/>
          </a:bodyPr>
          <a:lstStyle/>
          <a:p>
            <a:pPr fontAlgn="auto">
              <a:spcBef>
                <a:spcPts val="0"/>
              </a:spcBef>
              <a:spcAft>
                <a:spcPts val="0"/>
              </a:spcAft>
              <a:defRPr/>
            </a:pPr>
            <a:r>
              <a:rPr lang="zh-CN" altLang="zh-CN" sz="1600">
                <a:latin typeface="+mj-ea"/>
                <a:ea typeface="+mj-ea"/>
              </a:rPr>
              <a:t>成功案例</a:t>
            </a:r>
          </a:p>
          <a:p>
            <a:pPr fontAlgn="auto">
              <a:spcBef>
                <a:spcPts val="0"/>
              </a:spcBef>
              <a:spcAft>
                <a:spcPts val="0"/>
              </a:spcAft>
              <a:defRPr/>
            </a:pPr>
            <a:r>
              <a:rPr lang="zh-CN" altLang="zh-CN" sz="1600">
                <a:latin typeface="+mj-ea"/>
                <a:ea typeface="+mj-ea"/>
              </a:rPr>
              <a:t>电子行业</a:t>
            </a:r>
          </a:p>
          <a:p>
            <a:pPr marL="285750" indent="-285750" fontAlgn="auto">
              <a:spcBef>
                <a:spcPts val="0"/>
              </a:spcBef>
              <a:spcAft>
                <a:spcPts val="0"/>
              </a:spcAft>
              <a:buFont typeface="Wingdings" pitchFamily="2" charset="2"/>
              <a:buChar char="Ø"/>
              <a:defRPr/>
            </a:pPr>
            <a:r>
              <a:rPr lang="zh-CN" altLang="zh-CN" sz="1600">
                <a:latin typeface="+mj-ea"/>
                <a:ea typeface="+mj-ea"/>
              </a:rPr>
              <a:t>富士康将在印度开设</a:t>
            </a:r>
            <a:r>
              <a:rPr lang="en-US" altLang="zh-CN" sz="1600">
                <a:latin typeface="+mj-ea"/>
                <a:ea typeface="+mj-ea"/>
              </a:rPr>
              <a:t>10-12</a:t>
            </a:r>
            <a:r>
              <a:rPr lang="zh-CN" altLang="zh-CN" sz="1600">
                <a:latin typeface="+mj-ea"/>
                <a:ea typeface="+mj-ea"/>
              </a:rPr>
              <a:t>座工厂</a:t>
            </a:r>
          </a:p>
          <a:p>
            <a:pPr marL="285750" indent="-285750" fontAlgn="auto">
              <a:spcBef>
                <a:spcPts val="0"/>
              </a:spcBef>
              <a:spcAft>
                <a:spcPts val="0"/>
              </a:spcAft>
              <a:buFont typeface="Wingdings" pitchFamily="2" charset="2"/>
              <a:buChar char="Ø"/>
              <a:defRPr/>
            </a:pPr>
            <a:r>
              <a:rPr lang="zh-CN" altLang="zh-CN" sz="1600">
                <a:latin typeface="+mj-ea"/>
                <a:ea typeface="+mj-ea"/>
              </a:rPr>
              <a:t>欧珀、中兴、斐讯将在印度投资</a:t>
            </a:r>
          </a:p>
          <a:p>
            <a:pPr marL="285750" indent="-285750" fontAlgn="auto">
              <a:spcBef>
                <a:spcPts val="0"/>
              </a:spcBef>
              <a:spcAft>
                <a:spcPts val="0"/>
              </a:spcAft>
              <a:buFont typeface="Wingdings" pitchFamily="2" charset="2"/>
              <a:buChar char="Ø"/>
              <a:defRPr/>
            </a:pPr>
            <a:r>
              <a:rPr lang="zh-CN" altLang="zh-CN" sz="1600">
                <a:latin typeface="+mj-ea"/>
                <a:ea typeface="+mj-ea"/>
              </a:rPr>
              <a:t>一加、华硕将在印度制造手机</a:t>
            </a:r>
          </a:p>
          <a:p>
            <a:pPr fontAlgn="auto">
              <a:spcBef>
                <a:spcPts val="0"/>
              </a:spcBef>
              <a:spcAft>
                <a:spcPts val="0"/>
              </a:spcAft>
              <a:defRPr/>
            </a:pPr>
            <a:r>
              <a:rPr lang="en-US" altLang="zh-CN" sz="1600">
                <a:latin typeface="+mj-ea"/>
                <a:ea typeface="+mj-ea"/>
              </a:rPr>
              <a:t> </a:t>
            </a:r>
            <a:endParaRPr lang="zh-CN" altLang="zh-CN" sz="1600">
              <a:latin typeface="+mj-ea"/>
              <a:ea typeface="+mj-ea"/>
            </a:endParaRPr>
          </a:p>
          <a:p>
            <a:pPr fontAlgn="auto">
              <a:spcBef>
                <a:spcPts val="0"/>
              </a:spcBef>
              <a:spcAft>
                <a:spcPts val="0"/>
              </a:spcAft>
              <a:defRPr/>
            </a:pPr>
            <a:r>
              <a:rPr lang="zh-CN" altLang="zh-CN" sz="1600">
                <a:latin typeface="+mj-ea"/>
                <a:ea typeface="+mj-ea"/>
              </a:rPr>
              <a:t>汽车行业</a:t>
            </a:r>
          </a:p>
          <a:p>
            <a:pPr marL="285750" indent="-285750" fontAlgn="auto">
              <a:spcBef>
                <a:spcPts val="0"/>
              </a:spcBef>
              <a:spcAft>
                <a:spcPts val="0"/>
              </a:spcAft>
              <a:buFont typeface="Wingdings" pitchFamily="2" charset="2"/>
              <a:buChar char="Ø"/>
              <a:defRPr/>
            </a:pPr>
            <a:r>
              <a:rPr lang="zh-CN" altLang="zh-CN" sz="1600">
                <a:latin typeface="+mj-ea"/>
                <a:ea typeface="+mj-ea"/>
              </a:rPr>
              <a:t>梅赛德斯</a:t>
            </a:r>
            <a:r>
              <a:rPr lang="en-US" altLang="zh-CN" sz="1600">
                <a:latin typeface="+mj-ea"/>
                <a:ea typeface="+mj-ea"/>
              </a:rPr>
              <a:t>-</a:t>
            </a:r>
            <a:r>
              <a:rPr lang="zh-CN" altLang="zh-CN" sz="1600">
                <a:latin typeface="+mj-ea"/>
                <a:ea typeface="+mj-ea"/>
              </a:rPr>
              <a:t>奔驰大力投资印度市场</a:t>
            </a:r>
          </a:p>
          <a:p>
            <a:pPr marL="285750" indent="-285750" fontAlgn="auto">
              <a:spcBef>
                <a:spcPts val="0"/>
              </a:spcBef>
              <a:spcAft>
                <a:spcPts val="0"/>
              </a:spcAft>
              <a:buFont typeface="Wingdings" pitchFamily="2" charset="2"/>
              <a:buChar char="Ø"/>
              <a:defRPr/>
            </a:pPr>
            <a:r>
              <a:rPr lang="zh-CN" altLang="zh-CN" sz="1600">
                <a:latin typeface="+mj-ea"/>
                <a:ea typeface="+mj-ea"/>
              </a:rPr>
              <a:t>宝马在印度的本土化生产率提升至</a:t>
            </a:r>
            <a:r>
              <a:rPr lang="en-US" altLang="zh-CN" sz="1600">
                <a:latin typeface="+mj-ea"/>
                <a:ea typeface="+mj-ea"/>
              </a:rPr>
              <a:t>50%</a:t>
            </a:r>
            <a:endParaRPr lang="zh-CN" altLang="zh-CN" sz="1600">
              <a:latin typeface="+mj-ea"/>
              <a:ea typeface="+mj-ea"/>
            </a:endParaRPr>
          </a:p>
          <a:p>
            <a:pPr marL="285750" indent="-285750" fontAlgn="auto">
              <a:spcBef>
                <a:spcPts val="0"/>
              </a:spcBef>
              <a:spcAft>
                <a:spcPts val="0"/>
              </a:spcAft>
              <a:buFont typeface="Wingdings" pitchFamily="2" charset="2"/>
              <a:buChar char="Ø"/>
              <a:defRPr/>
            </a:pPr>
            <a:r>
              <a:rPr lang="zh-CN" altLang="zh-CN" sz="1600">
                <a:latin typeface="+mj-ea"/>
                <a:ea typeface="+mj-ea"/>
              </a:rPr>
              <a:t>沃尔沃、福特在印度设立研发中心</a:t>
            </a:r>
          </a:p>
          <a:p>
            <a:pPr fontAlgn="auto">
              <a:spcBef>
                <a:spcPts val="0"/>
              </a:spcBef>
              <a:spcAft>
                <a:spcPts val="0"/>
              </a:spcAft>
              <a:defRPr/>
            </a:pPr>
            <a:r>
              <a:rPr lang="en-US" altLang="zh-CN" sz="1600">
                <a:latin typeface="+mj-ea"/>
                <a:ea typeface="+mj-ea"/>
              </a:rPr>
              <a:t> </a:t>
            </a:r>
            <a:endParaRPr lang="zh-CN" altLang="zh-CN" sz="1600">
              <a:latin typeface="+mj-ea"/>
              <a:ea typeface="+mj-ea"/>
            </a:endParaRPr>
          </a:p>
          <a:p>
            <a:pPr fontAlgn="auto">
              <a:spcBef>
                <a:spcPts val="0"/>
              </a:spcBef>
              <a:spcAft>
                <a:spcPts val="0"/>
              </a:spcAft>
              <a:defRPr/>
            </a:pPr>
            <a:r>
              <a:rPr lang="zh-CN" altLang="zh-CN" sz="1600">
                <a:latin typeface="+mj-ea"/>
                <a:ea typeface="+mj-ea"/>
              </a:rPr>
              <a:t>国防</a:t>
            </a:r>
          </a:p>
          <a:p>
            <a:pPr marL="285750" indent="-285750" fontAlgn="auto">
              <a:spcBef>
                <a:spcPts val="0"/>
              </a:spcBef>
              <a:spcAft>
                <a:spcPts val="0"/>
              </a:spcAft>
              <a:buFont typeface="Wingdings" pitchFamily="2" charset="2"/>
              <a:buChar char="Ø"/>
              <a:defRPr/>
            </a:pPr>
            <a:r>
              <a:rPr lang="zh-CN" altLang="zh-CN" sz="1600">
                <a:latin typeface="+mj-ea"/>
                <a:ea typeface="+mj-ea"/>
              </a:rPr>
              <a:t>韩国现代将与印合作建造军舰</a:t>
            </a:r>
          </a:p>
          <a:p>
            <a:pPr marL="285750" indent="-285750" fontAlgn="auto">
              <a:spcBef>
                <a:spcPts val="0"/>
              </a:spcBef>
              <a:spcAft>
                <a:spcPts val="0"/>
              </a:spcAft>
              <a:buFont typeface="Wingdings" pitchFamily="2" charset="2"/>
              <a:buChar char="Ø"/>
              <a:defRPr/>
            </a:pPr>
            <a:r>
              <a:rPr lang="zh-CN" altLang="zh-CN" sz="1600">
                <a:latin typeface="+mj-ea"/>
                <a:ea typeface="+mj-ea"/>
              </a:rPr>
              <a:t>太阳集团将参与建造俄罗斯直升机</a:t>
            </a:r>
          </a:p>
          <a:p>
            <a:pPr marL="285750" indent="-285750" fontAlgn="auto">
              <a:spcBef>
                <a:spcPts val="0"/>
              </a:spcBef>
              <a:spcAft>
                <a:spcPts val="0"/>
              </a:spcAft>
              <a:buFont typeface="Wingdings" pitchFamily="2" charset="2"/>
              <a:buChar char="Ø"/>
              <a:defRPr/>
            </a:pPr>
            <a:r>
              <a:rPr lang="zh-CN" altLang="zh-CN" sz="1600">
                <a:latin typeface="+mj-ea"/>
                <a:ea typeface="+mj-ea"/>
              </a:rPr>
              <a:t>瑞莱恩斯</a:t>
            </a:r>
            <a:r>
              <a:rPr lang="en-US" altLang="zh-CN" sz="1600">
                <a:latin typeface="+mj-ea"/>
                <a:ea typeface="+mj-ea"/>
              </a:rPr>
              <a:t>(Reliance)</a:t>
            </a:r>
            <a:r>
              <a:rPr lang="zh-CN" altLang="zh-CN" sz="1600">
                <a:latin typeface="+mj-ea"/>
                <a:ea typeface="+mj-ea"/>
              </a:rPr>
              <a:t>将与国际伙伴合作建造核潜艇和隐形军舰</a:t>
            </a:r>
          </a:p>
          <a:p>
            <a:pPr fontAlgn="auto">
              <a:spcBef>
                <a:spcPts val="0"/>
              </a:spcBef>
              <a:spcAft>
                <a:spcPts val="0"/>
              </a:spcAft>
              <a:defRPr/>
            </a:pPr>
            <a:r>
              <a:rPr lang="en-US" altLang="zh-CN" sz="1600">
                <a:latin typeface="+mj-ea"/>
                <a:ea typeface="+mj-ea"/>
              </a:rPr>
              <a:t>  </a:t>
            </a:r>
            <a:endParaRPr lang="zh-CN" altLang="zh-CN" sz="1600">
              <a:latin typeface="+mj-ea"/>
              <a:ea typeface="+mj-ea"/>
            </a:endParaRPr>
          </a:p>
          <a:p>
            <a:pPr fontAlgn="auto">
              <a:spcBef>
                <a:spcPts val="0"/>
              </a:spcBef>
              <a:spcAft>
                <a:spcPts val="0"/>
              </a:spcAft>
              <a:defRPr/>
            </a:pPr>
            <a:r>
              <a:rPr lang="zh-CN" altLang="zh-CN" sz="1600">
                <a:latin typeface="+mj-ea"/>
                <a:ea typeface="+mj-ea"/>
              </a:rPr>
              <a:t>航空</a:t>
            </a:r>
          </a:p>
          <a:p>
            <a:pPr marL="285750" indent="-285750" fontAlgn="auto">
              <a:spcBef>
                <a:spcPts val="0"/>
              </a:spcBef>
              <a:spcAft>
                <a:spcPts val="0"/>
              </a:spcAft>
              <a:buFont typeface="Wingdings" pitchFamily="2" charset="2"/>
              <a:buChar char="Ø"/>
              <a:defRPr/>
            </a:pPr>
            <a:r>
              <a:rPr lang="zh-CN" altLang="zh-CN" sz="1600">
                <a:latin typeface="+mj-ea"/>
                <a:ea typeface="+mj-ea"/>
              </a:rPr>
              <a:t>空中客车对印出口增加至</a:t>
            </a:r>
            <a:r>
              <a:rPr lang="en-US" altLang="zh-CN" sz="1600">
                <a:latin typeface="+mj-ea"/>
                <a:ea typeface="+mj-ea"/>
              </a:rPr>
              <a:t>20</a:t>
            </a:r>
            <a:r>
              <a:rPr lang="zh-CN" altLang="zh-CN" sz="1600">
                <a:latin typeface="+mj-ea"/>
                <a:ea typeface="+mj-ea"/>
              </a:rPr>
              <a:t>亿美元</a:t>
            </a:r>
          </a:p>
          <a:p>
            <a:pPr marL="285750" indent="-285750" fontAlgn="auto">
              <a:spcBef>
                <a:spcPts val="0"/>
              </a:spcBef>
              <a:spcAft>
                <a:spcPts val="0"/>
              </a:spcAft>
              <a:buFont typeface="Wingdings" pitchFamily="2" charset="2"/>
              <a:buChar char="Ø"/>
              <a:defRPr/>
            </a:pPr>
            <a:r>
              <a:rPr lang="zh-CN" altLang="zh-CN" sz="1600">
                <a:latin typeface="+mj-ea"/>
                <a:ea typeface="+mj-ea"/>
              </a:rPr>
              <a:t>普拉特</a:t>
            </a:r>
            <a:r>
              <a:rPr lang="en-US" altLang="zh-CN" sz="1600">
                <a:latin typeface="+mj-ea"/>
                <a:ea typeface="+mj-ea"/>
              </a:rPr>
              <a:t>·</a:t>
            </a:r>
            <a:r>
              <a:rPr lang="zh-CN" altLang="zh-CN" sz="1600">
                <a:latin typeface="+mj-ea"/>
                <a:ea typeface="+mj-ea"/>
              </a:rPr>
              <a:t>惠特尼集团表示对印度制造计划有兴趣</a:t>
            </a:r>
          </a:p>
        </p:txBody>
      </p:sp>
      <p:pic>
        <p:nvPicPr>
          <p:cNvPr id="123908" name="MII_logo_Eng.png" descr="/Users/kishore.kumar/Google Drive/Make_in_India/MIIW_Pitch_to_ForeignMission/links/MII_logo_Eng.png"/>
          <p:cNvPicPr>
            <a:picLocks noChangeAspect="1"/>
          </p:cNvPicPr>
          <p:nvPr/>
        </p:nvPicPr>
        <p:blipFill>
          <a:blip r:embed="rId3" r:link="rId4"/>
          <a:srcRect/>
          <a:stretch>
            <a:fillRect/>
          </a:stretch>
        </p:blipFill>
        <p:spPr bwMode="auto">
          <a:xfrm>
            <a:off x="4657725" y="2128838"/>
            <a:ext cx="4141788" cy="3106737"/>
          </a:xfrm>
          <a:prstGeom prst="rect">
            <a:avLst/>
          </a:prstGeom>
          <a:noFill/>
          <a:ln w="9525">
            <a:noFill/>
            <a:miter lim="800000"/>
            <a:headEnd/>
            <a:tailEnd/>
          </a:ln>
        </p:spPr>
      </p:pic>
      <p:graphicFrame>
        <p:nvGraphicFramePr>
          <p:cNvPr id="12" name="Table 11"/>
          <p:cNvGraphicFramePr>
            <a:graphicFrameLocks noGrp="1"/>
          </p:cNvGraphicFramePr>
          <p:nvPr/>
        </p:nvGraphicFramePr>
        <p:xfrm>
          <a:off x="6846888" y="1423988"/>
          <a:ext cx="2003425" cy="1189037"/>
        </p:xfrm>
        <a:graphic>
          <a:graphicData uri="http://schemas.openxmlformats.org/drawingml/2006/table">
            <a:tbl>
              <a:tblPr firstRow="1" bandRow="1">
                <a:tableStyleId>{5C22544A-7EE6-4342-B048-85BDC9FD1C3A}</a:tableStyleId>
              </a:tblPr>
              <a:tblGrid>
                <a:gridCol w="1013902"/>
                <a:gridCol w="988906"/>
              </a:tblGrid>
              <a:tr h="500549">
                <a:tc gridSpan="2">
                  <a:txBody>
                    <a:bodyPr/>
                    <a:lstStyle/>
                    <a:p>
                      <a:pPr marL="0" algn="ctr" defTabSz="914400" rtl="0" eaLnBrk="1" latinLnBrk="0" hangingPunct="1"/>
                      <a:r>
                        <a:rPr lang="en-US" altLang="zh-CN" sz="1200" b="1" i="1" kern="1200" dirty="0" smtClean="0">
                          <a:solidFill>
                            <a:srgbClr val="C00000"/>
                          </a:solidFill>
                          <a:latin typeface="Arial" panose="020B0604020202020204" pitchFamily="34" charset="0"/>
                          <a:ea typeface="+mn-ea"/>
                          <a:cs typeface="Arial" panose="020B0604020202020204" pitchFamily="34" charset="0"/>
                        </a:rPr>
                        <a:t>2015-2017</a:t>
                      </a:r>
                      <a:r>
                        <a:rPr lang="zh-CN" altLang="en-US" sz="1200" b="1" i="1" kern="1200" dirty="0" smtClean="0">
                          <a:solidFill>
                            <a:srgbClr val="C00000"/>
                          </a:solidFill>
                          <a:latin typeface="Arial" panose="020B0604020202020204" pitchFamily="34" charset="0"/>
                          <a:ea typeface="+mn-ea"/>
                          <a:cs typeface="Arial" panose="020B0604020202020204" pitchFamily="34" charset="0"/>
                        </a:rPr>
                        <a:t>年十大东道主经济体之一（针对跨国公司）</a:t>
                      </a:r>
                      <a:endParaRPr lang="en-US" sz="1200" b="1" i="1" kern="1200" dirty="0">
                        <a:solidFill>
                          <a:srgbClr val="C00000"/>
                        </a:solidFill>
                        <a:latin typeface="Arial" panose="020B0604020202020204" pitchFamily="34" charset="0"/>
                        <a:ea typeface="+mn-ea"/>
                        <a:cs typeface="Arial" panose="020B0604020202020204" pitchFamily="34" charset="0"/>
                      </a:endParaRPr>
                    </a:p>
                  </a:txBody>
                  <a:tcPr>
                    <a:noFill/>
                  </a:tcPr>
                </a:tc>
                <a:tc hMerge="1">
                  <a:txBody>
                    <a:bodyPr/>
                    <a:lstStyle/>
                    <a:p>
                      <a:endParaRPr lang="en-GB" dirty="0"/>
                    </a:p>
                  </a:txBody>
                  <a:tcPr/>
                </a:tc>
              </a:tr>
              <a:tr h="256173">
                <a:tc>
                  <a:txBody>
                    <a:bodyPr/>
                    <a:lstStyle/>
                    <a:p>
                      <a:pPr marL="0" algn="ctr" defTabSz="914400" rtl="0" eaLnBrk="1" latinLnBrk="0" hangingPunct="1"/>
                      <a:r>
                        <a:rPr lang="en-GB" sz="1200" b="1" kern="1200" dirty="0" smtClean="0">
                          <a:solidFill>
                            <a:schemeClr val="bg1"/>
                          </a:solidFill>
                          <a:latin typeface="Arial" panose="020B0604020202020204" pitchFamily="34" charset="0"/>
                          <a:ea typeface="+mn-ea"/>
                          <a:cs typeface="Arial" panose="020B0604020202020204" pitchFamily="34" charset="0"/>
                        </a:rPr>
                        <a:t>2014</a:t>
                      </a:r>
                      <a:endParaRPr lang="en-GB" sz="1200" b="1" kern="1200" dirty="0">
                        <a:solidFill>
                          <a:schemeClr val="bg1"/>
                        </a:solidFill>
                        <a:latin typeface="Arial" panose="020B0604020202020204" pitchFamily="34" charset="0"/>
                        <a:ea typeface="+mn-ea"/>
                        <a:cs typeface="Arial" panose="020B0604020202020204" pitchFamily="34" charset="0"/>
                      </a:endParaRPr>
                    </a:p>
                  </a:txBody>
                  <a:tcPr>
                    <a:solidFill>
                      <a:srgbClr val="E0301E"/>
                    </a:solidFill>
                  </a:tcPr>
                </a:tc>
                <a:tc>
                  <a:txBody>
                    <a:bodyPr/>
                    <a:lstStyle/>
                    <a:p>
                      <a:pPr marL="0" algn="ctr" defTabSz="914400" rtl="0" eaLnBrk="1" latinLnBrk="0" hangingPunct="1"/>
                      <a:r>
                        <a:rPr lang="en-GB" sz="1200" b="1" kern="1200" dirty="0" smtClean="0">
                          <a:solidFill>
                            <a:schemeClr val="bg1"/>
                          </a:solidFill>
                          <a:latin typeface="Arial" panose="020B0604020202020204" pitchFamily="34" charset="0"/>
                          <a:ea typeface="+mn-ea"/>
                          <a:cs typeface="Arial" panose="020B0604020202020204" pitchFamily="34" charset="0"/>
                        </a:rPr>
                        <a:t>2015</a:t>
                      </a:r>
                      <a:endParaRPr lang="en-GB" sz="1200" b="1" kern="1200" dirty="0">
                        <a:solidFill>
                          <a:schemeClr val="bg1"/>
                        </a:solidFill>
                        <a:latin typeface="Arial" panose="020B0604020202020204" pitchFamily="34" charset="0"/>
                        <a:ea typeface="+mn-ea"/>
                        <a:cs typeface="Arial" panose="020B0604020202020204" pitchFamily="34" charset="0"/>
                      </a:endParaRPr>
                    </a:p>
                  </a:txBody>
                  <a:tcPr>
                    <a:solidFill>
                      <a:srgbClr val="E0301E"/>
                    </a:solidFill>
                  </a:tcPr>
                </a:tc>
              </a:tr>
              <a:tr h="256173">
                <a:tc>
                  <a:txBody>
                    <a:bodyPr/>
                    <a:lstStyle/>
                    <a:p>
                      <a:pPr marL="0" algn="ctr" defTabSz="914400" rtl="0" eaLnBrk="1" latinLnBrk="0" hangingPunct="1"/>
                      <a:r>
                        <a:rPr lang="en-GB" sz="1200" b="1" kern="1200" dirty="0" smtClean="0">
                          <a:solidFill>
                            <a:schemeClr val="dk1"/>
                          </a:solidFill>
                          <a:latin typeface="Arial" panose="020B0604020202020204" pitchFamily="34" charset="0"/>
                          <a:ea typeface="+mn-ea"/>
                          <a:cs typeface="Arial" panose="020B0604020202020204" pitchFamily="34" charset="0"/>
                        </a:rPr>
                        <a:t>4th</a:t>
                      </a:r>
                      <a:endParaRPr lang="en-GB" sz="1200" b="1" kern="1200" dirty="0">
                        <a:solidFill>
                          <a:schemeClr val="dk1"/>
                        </a:solidFill>
                        <a:latin typeface="Arial" panose="020B0604020202020204" pitchFamily="34" charset="0"/>
                        <a:ea typeface="+mn-ea"/>
                        <a:cs typeface="Arial" panose="020B0604020202020204" pitchFamily="34" charset="0"/>
                      </a:endParaRPr>
                    </a:p>
                  </a:txBody>
                  <a:tcPr>
                    <a:noFill/>
                  </a:tcPr>
                </a:tc>
                <a:tc>
                  <a:txBody>
                    <a:bodyPr/>
                    <a:lstStyle/>
                    <a:p>
                      <a:pPr marL="0" algn="ctr" defTabSz="914400" rtl="0" eaLnBrk="1" latinLnBrk="0" hangingPunct="1"/>
                      <a:r>
                        <a:rPr lang="en-GB" sz="1200" b="1" kern="1200" dirty="0" smtClean="0">
                          <a:solidFill>
                            <a:schemeClr val="dk1"/>
                          </a:solidFill>
                          <a:latin typeface="Arial" panose="020B0604020202020204" pitchFamily="34" charset="0"/>
                          <a:ea typeface="+mn-ea"/>
                          <a:cs typeface="Arial" panose="020B0604020202020204" pitchFamily="34" charset="0"/>
                        </a:rPr>
                        <a:t>3rd</a:t>
                      </a:r>
                      <a:endParaRPr lang="en-GB" sz="1200" b="1" kern="1200" dirty="0">
                        <a:solidFill>
                          <a:schemeClr val="dk1"/>
                        </a:solidFill>
                        <a:latin typeface="Arial" panose="020B0604020202020204" pitchFamily="34" charset="0"/>
                        <a:ea typeface="+mn-ea"/>
                        <a:cs typeface="Arial" panose="020B0604020202020204" pitchFamily="34" charset="0"/>
                      </a:endParaRPr>
                    </a:p>
                  </a:txBody>
                  <a:tcPr>
                    <a:noFill/>
                  </a:tcPr>
                </a:tc>
              </a:tr>
            </a:tbl>
          </a:graphicData>
        </a:graphic>
      </p:graphicFrame>
      <p:graphicFrame>
        <p:nvGraphicFramePr>
          <p:cNvPr id="13" name="Table 12"/>
          <p:cNvGraphicFramePr>
            <a:graphicFrameLocks noGrp="1"/>
          </p:cNvGraphicFramePr>
          <p:nvPr/>
        </p:nvGraphicFramePr>
        <p:xfrm>
          <a:off x="4657725" y="1404938"/>
          <a:ext cx="2057400" cy="1095375"/>
        </p:xfrm>
        <a:graphic>
          <a:graphicData uri="http://schemas.openxmlformats.org/drawingml/2006/table">
            <a:tbl>
              <a:tblPr firstRow="1" bandRow="1">
                <a:tableStyleId>{5C22544A-7EE6-4342-B048-85BDC9FD1C3A}</a:tableStyleId>
              </a:tblPr>
              <a:tblGrid>
                <a:gridCol w="1041540"/>
                <a:gridCol w="1015860"/>
              </a:tblGrid>
              <a:tr h="507116">
                <a:tc gridSpan="2">
                  <a:txBody>
                    <a:bodyPr/>
                    <a:lstStyle/>
                    <a:p>
                      <a:pPr algn="ctr"/>
                      <a:r>
                        <a:rPr lang="zh-CN" altLang="en-US" sz="1200" b="1" i="1" smtClean="0">
                          <a:solidFill>
                            <a:srgbClr val="C00000"/>
                          </a:solidFill>
                          <a:latin typeface="Arial" panose="020B0604020202020204" pitchFamily="34" charset="0"/>
                          <a:cs typeface="Arial" panose="020B0604020202020204" pitchFamily="34" charset="0"/>
                        </a:rPr>
                        <a:t>跻身全球十大外商直接投资目的地</a:t>
                      </a:r>
                      <a:endParaRPr lang="en-US" sz="1200" b="1" i="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dirty="0"/>
                    </a:p>
                  </a:txBody>
                  <a:tcPr/>
                </a:tc>
              </a:tr>
              <a:tr h="293804">
                <a:tc>
                  <a:txBody>
                    <a:bodyPr/>
                    <a:lstStyle/>
                    <a:p>
                      <a:pPr algn="ctr"/>
                      <a:r>
                        <a:rPr lang="en-GB" sz="1200" b="0" dirty="0" smtClean="0">
                          <a:solidFill>
                            <a:schemeClr val="bg1"/>
                          </a:solidFill>
                          <a:latin typeface="Arial" panose="020B0604020202020204" pitchFamily="34" charset="0"/>
                          <a:cs typeface="Arial" panose="020B0604020202020204" pitchFamily="34" charset="0"/>
                        </a:rPr>
                        <a:t>2014</a:t>
                      </a:r>
                      <a:endParaRPr lang="en-GB" sz="1200" b="0" dirty="0">
                        <a:solidFill>
                          <a:schemeClr val="bg1"/>
                        </a:solidFill>
                        <a:latin typeface="Arial" panose="020B0604020202020204" pitchFamily="34" charset="0"/>
                        <a:cs typeface="Arial" panose="020B0604020202020204" pitchFamily="34" charset="0"/>
                      </a:endParaRPr>
                    </a:p>
                  </a:txBody>
                  <a:tcPr>
                    <a:solidFill>
                      <a:srgbClr val="E0301E"/>
                    </a:solidFill>
                  </a:tcPr>
                </a:tc>
                <a:tc>
                  <a:txBody>
                    <a:bodyPr/>
                    <a:lstStyle/>
                    <a:p>
                      <a:pPr algn="ctr"/>
                      <a:r>
                        <a:rPr lang="en-GB" sz="1200" b="1" dirty="0" smtClean="0">
                          <a:solidFill>
                            <a:schemeClr val="bg1"/>
                          </a:solidFill>
                          <a:latin typeface="Arial" panose="020B0604020202020204" pitchFamily="34" charset="0"/>
                          <a:cs typeface="Arial" panose="020B0604020202020204" pitchFamily="34" charset="0"/>
                        </a:rPr>
                        <a:t>2015</a:t>
                      </a:r>
                      <a:endParaRPr lang="en-GB" sz="1200" b="1" dirty="0">
                        <a:solidFill>
                          <a:schemeClr val="bg1"/>
                        </a:solidFill>
                        <a:latin typeface="Arial" panose="020B0604020202020204" pitchFamily="34" charset="0"/>
                        <a:cs typeface="Arial" panose="020B0604020202020204" pitchFamily="34" charset="0"/>
                      </a:endParaRPr>
                    </a:p>
                  </a:txBody>
                  <a:tcPr>
                    <a:solidFill>
                      <a:srgbClr val="E0301E"/>
                    </a:solidFill>
                  </a:tcPr>
                </a:tc>
              </a:tr>
              <a:tr h="293804">
                <a:tc>
                  <a:txBody>
                    <a:bodyPr/>
                    <a:lstStyle/>
                    <a:p>
                      <a:pPr algn="ctr"/>
                      <a:r>
                        <a:rPr lang="en-GB" sz="1200" b="0" dirty="0" smtClean="0">
                          <a:latin typeface="Arial" panose="020B0604020202020204" pitchFamily="34" charset="0"/>
                          <a:cs typeface="Arial" panose="020B0604020202020204" pitchFamily="34" charset="0"/>
                        </a:rPr>
                        <a:t>15th</a:t>
                      </a:r>
                      <a:endParaRPr lang="en-GB" sz="1200" b="0" dirty="0">
                        <a:latin typeface="Arial" panose="020B0604020202020204" pitchFamily="34" charset="0"/>
                        <a:cs typeface="Arial" panose="020B0604020202020204" pitchFamily="34" charset="0"/>
                      </a:endParaRPr>
                    </a:p>
                  </a:txBody>
                  <a:tcPr>
                    <a:noFill/>
                  </a:tcPr>
                </a:tc>
                <a:tc>
                  <a:txBody>
                    <a:bodyPr/>
                    <a:lstStyle/>
                    <a:p>
                      <a:pPr algn="ctr"/>
                      <a:r>
                        <a:rPr lang="en-GB" sz="1200" b="1" dirty="0" smtClean="0">
                          <a:latin typeface="Arial" panose="020B0604020202020204" pitchFamily="34" charset="0"/>
                          <a:cs typeface="Arial" panose="020B0604020202020204" pitchFamily="34" charset="0"/>
                        </a:rPr>
                        <a:t>9</a:t>
                      </a:r>
                      <a:r>
                        <a:rPr lang="en-GB" sz="1200" b="1" baseline="30000" dirty="0" smtClean="0">
                          <a:latin typeface="Arial" panose="020B0604020202020204" pitchFamily="34" charset="0"/>
                          <a:cs typeface="Arial" panose="020B0604020202020204" pitchFamily="34" charset="0"/>
                        </a:rPr>
                        <a:t>th</a:t>
                      </a:r>
                      <a:r>
                        <a:rPr lang="en-GB" sz="1200" b="1" dirty="0" smtClean="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txBody>
                  <a:tcPr>
                    <a:noFill/>
                  </a:tcPr>
                </a:tc>
              </a:tr>
            </a:tbl>
          </a:graphicData>
        </a:graphic>
      </p:graphicFrame>
      <p:graphicFrame>
        <p:nvGraphicFramePr>
          <p:cNvPr id="14" name="Table 13"/>
          <p:cNvGraphicFramePr>
            <a:graphicFrameLocks noGrp="1"/>
          </p:cNvGraphicFramePr>
          <p:nvPr/>
        </p:nvGraphicFramePr>
        <p:xfrm>
          <a:off x="4657725" y="4703763"/>
          <a:ext cx="2209800" cy="1100137"/>
        </p:xfrm>
        <a:graphic>
          <a:graphicData uri="http://schemas.openxmlformats.org/drawingml/2006/table">
            <a:tbl>
              <a:tblPr firstRow="1" bandRow="1">
                <a:tableStyleId>{5C22544A-7EE6-4342-B048-85BDC9FD1C3A}</a:tableStyleId>
              </a:tblPr>
              <a:tblGrid>
                <a:gridCol w="1118692"/>
                <a:gridCol w="1091108"/>
              </a:tblGrid>
              <a:tr h="552206">
                <a:tc gridSpan="2">
                  <a:txBody>
                    <a:bodyPr/>
                    <a:lstStyle/>
                    <a:p>
                      <a:pPr algn="ctr"/>
                      <a:r>
                        <a:rPr lang="en-US" altLang="zh-CN" sz="1200" b="1" i="1" dirty="0" smtClean="0">
                          <a:solidFill>
                            <a:srgbClr val="C00000"/>
                          </a:solidFill>
                          <a:latin typeface="Arial" panose="020B0604020202020204" pitchFamily="34" charset="0"/>
                          <a:cs typeface="Arial" panose="020B0604020202020204" pitchFamily="34" charset="0"/>
                        </a:rPr>
                        <a:t>2014-2015</a:t>
                      </a:r>
                      <a:r>
                        <a:rPr lang="zh-CN" altLang="en-US" sz="1200" b="1" i="1" dirty="0" smtClean="0">
                          <a:solidFill>
                            <a:srgbClr val="C00000"/>
                          </a:solidFill>
                          <a:latin typeface="Arial" panose="020B0604020202020204" pitchFamily="34" charset="0"/>
                          <a:cs typeface="Arial" panose="020B0604020202020204" pitchFamily="34" charset="0"/>
                        </a:rPr>
                        <a:t>年全球</a:t>
                      </a:r>
                      <a:r>
                        <a:rPr lang="en-US" altLang="zh-CN" sz="1200" b="1" i="1" dirty="0" smtClean="0">
                          <a:solidFill>
                            <a:srgbClr val="C00000"/>
                          </a:solidFill>
                          <a:latin typeface="Arial" panose="020B0604020202020204" pitchFamily="34" charset="0"/>
                          <a:cs typeface="Arial" panose="020B0604020202020204" pitchFamily="34" charset="0"/>
                        </a:rPr>
                        <a:t>GDP</a:t>
                      </a:r>
                      <a:r>
                        <a:rPr lang="zh-CN" altLang="en-US" sz="1200" b="1" i="1" dirty="0" smtClean="0">
                          <a:solidFill>
                            <a:srgbClr val="C00000"/>
                          </a:solidFill>
                          <a:latin typeface="Arial" panose="020B0604020202020204" pitchFamily="34" charset="0"/>
                          <a:cs typeface="Arial" panose="020B0604020202020204" pitchFamily="34" charset="0"/>
                        </a:rPr>
                        <a:t>同比上年增长最快国家</a:t>
                      </a:r>
                      <a:endParaRPr lang="en-US" sz="1200" b="1" i="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dirty="0"/>
                    </a:p>
                  </a:txBody>
                  <a:tcPr/>
                </a:tc>
              </a:tr>
              <a:tr h="251897">
                <a:tc>
                  <a:txBody>
                    <a:bodyPr/>
                    <a:lstStyle/>
                    <a:p>
                      <a:pPr algn="ctr"/>
                      <a:r>
                        <a:rPr lang="en-GB" sz="1200" b="0" dirty="0" smtClean="0">
                          <a:solidFill>
                            <a:schemeClr val="bg1"/>
                          </a:solidFill>
                          <a:latin typeface="Arial" panose="020B0604020202020204" pitchFamily="34" charset="0"/>
                          <a:cs typeface="Arial" panose="020B0604020202020204" pitchFamily="34" charset="0"/>
                        </a:rPr>
                        <a:t>2014</a:t>
                      </a:r>
                      <a:endParaRPr lang="en-GB" sz="1200" b="0" dirty="0">
                        <a:solidFill>
                          <a:schemeClr val="bg1"/>
                        </a:solidFill>
                        <a:latin typeface="Arial" panose="020B0604020202020204" pitchFamily="34" charset="0"/>
                        <a:cs typeface="Arial" panose="020B0604020202020204" pitchFamily="34" charset="0"/>
                      </a:endParaRPr>
                    </a:p>
                  </a:txBody>
                  <a:tcPr>
                    <a:solidFill>
                      <a:srgbClr val="E0301E"/>
                    </a:solidFill>
                  </a:tcPr>
                </a:tc>
                <a:tc>
                  <a:txBody>
                    <a:bodyPr/>
                    <a:lstStyle/>
                    <a:p>
                      <a:pPr algn="ctr"/>
                      <a:r>
                        <a:rPr lang="en-GB" sz="1200" b="1" dirty="0" smtClean="0">
                          <a:solidFill>
                            <a:schemeClr val="bg1"/>
                          </a:solidFill>
                          <a:latin typeface="Arial" panose="020B0604020202020204" pitchFamily="34" charset="0"/>
                          <a:cs typeface="Arial" panose="020B0604020202020204" pitchFamily="34" charset="0"/>
                        </a:rPr>
                        <a:t>2015</a:t>
                      </a:r>
                      <a:endParaRPr lang="en-GB" sz="1200" b="1" dirty="0">
                        <a:solidFill>
                          <a:schemeClr val="bg1"/>
                        </a:solidFill>
                        <a:latin typeface="Arial" panose="020B0604020202020204" pitchFamily="34" charset="0"/>
                        <a:cs typeface="Arial" panose="020B0604020202020204" pitchFamily="34" charset="0"/>
                      </a:endParaRPr>
                    </a:p>
                  </a:txBody>
                  <a:tcPr>
                    <a:solidFill>
                      <a:srgbClr val="E0301E"/>
                    </a:solidFill>
                  </a:tcPr>
                </a:tc>
              </a:tr>
              <a:tr h="251897">
                <a:tc>
                  <a:txBody>
                    <a:bodyPr/>
                    <a:lstStyle/>
                    <a:p>
                      <a:pPr algn="ctr"/>
                      <a:r>
                        <a:rPr lang="en-GB" sz="1200" b="0" dirty="0" smtClean="0">
                          <a:latin typeface="Arial" panose="020B0604020202020204" pitchFamily="34" charset="0"/>
                          <a:cs typeface="Arial" panose="020B0604020202020204" pitchFamily="34" charset="0"/>
                        </a:rPr>
                        <a:t>4.9%</a:t>
                      </a:r>
                      <a:endParaRPr lang="en-GB" sz="1200" b="0" dirty="0">
                        <a:latin typeface="Arial" panose="020B0604020202020204" pitchFamily="34" charset="0"/>
                        <a:cs typeface="Arial" panose="020B0604020202020204" pitchFamily="34" charset="0"/>
                      </a:endParaRPr>
                    </a:p>
                  </a:txBody>
                  <a:tcPr>
                    <a:noFill/>
                  </a:tcPr>
                </a:tc>
                <a:tc>
                  <a:txBody>
                    <a:bodyPr/>
                    <a:lstStyle/>
                    <a:p>
                      <a:pPr algn="ctr"/>
                      <a:r>
                        <a:rPr lang="en-GB" sz="1200" b="1" dirty="0" smtClean="0">
                          <a:latin typeface="Arial" panose="020B0604020202020204" pitchFamily="34" charset="0"/>
                          <a:cs typeface="Arial" panose="020B0604020202020204" pitchFamily="34" charset="0"/>
                        </a:rPr>
                        <a:t>7.3%</a:t>
                      </a:r>
                      <a:endParaRPr lang="en-GB" sz="1200" b="1" dirty="0">
                        <a:latin typeface="Arial" panose="020B0604020202020204" pitchFamily="34" charset="0"/>
                        <a:cs typeface="Arial" panose="020B0604020202020204" pitchFamily="34" charset="0"/>
                      </a:endParaRPr>
                    </a:p>
                  </a:txBody>
                  <a:tcPr>
                    <a:noFill/>
                  </a:tcPr>
                </a:tc>
              </a:tr>
            </a:tbl>
          </a:graphicData>
        </a:graphic>
      </p:graphicFrame>
      <p:graphicFrame>
        <p:nvGraphicFramePr>
          <p:cNvPr id="15" name="Table 14"/>
          <p:cNvGraphicFramePr>
            <a:graphicFrameLocks noGrp="1"/>
          </p:cNvGraphicFramePr>
          <p:nvPr/>
        </p:nvGraphicFramePr>
        <p:xfrm>
          <a:off x="7081838" y="4719638"/>
          <a:ext cx="1831975" cy="1150937"/>
        </p:xfrm>
        <a:graphic>
          <a:graphicData uri="http://schemas.openxmlformats.org/drawingml/2006/table">
            <a:tbl>
              <a:tblPr firstRow="1" bandRow="1">
                <a:tableStyleId>{5C22544A-7EE6-4342-B048-85BDC9FD1C3A}</a:tableStyleId>
              </a:tblPr>
              <a:tblGrid>
                <a:gridCol w="927218"/>
                <a:gridCol w="904355"/>
              </a:tblGrid>
              <a:tr h="601724">
                <a:tc gridSpan="2">
                  <a:txBody>
                    <a:bodyPr/>
                    <a:lstStyle/>
                    <a:p>
                      <a:pPr algn="ctr"/>
                      <a:r>
                        <a:rPr lang="zh-CN" altLang="en-US" sz="1200" b="1" i="1" smtClean="0">
                          <a:solidFill>
                            <a:srgbClr val="C00000"/>
                          </a:solidFill>
                          <a:latin typeface="Arial" panose="020B0604020202020204" pitchFamily="34" charset="0"/>
                          <a:cs typeface="Arial" panose="020B0604020202020204" pitchFamily="34" charset="0"/>
                        </a:rPr>
                        <a:t>制造业增长率的增长</a:t>
                      </a:r>
                      <a:endParaRPr lang="en-US" sz="1200" b="1" i="1" dirty="0">
                        <a:solidFill>
                          <a:srgbClr val="C00000"/>
                        </a:solidFill>
                        <a:latin typeface="Arial" panose="020B0604020202020204" pitchFamily="34" charset="0"/>
                        <a:cs typeface="Arial" panose="020B0604020202020204" pitchFamily="34" charset="0"/>
                      </a:endParaRPr>
                    </a:p>
                  </a:txBody>
                  <a:tcPr>
                    <a:noFill/>
                  </a:tcPr>
                </a:tc>
                <a:tc hMerge="1">
                  <a:txBody>
                    <a:bodyPr/>
                    <a:lstStyle/>
                    <a:p>
                      <a:endParaRPr lang="en-GB" dirty="0"/>
                    </a:p>
                  </a:txBody>
                  <a:tcPr/>
                </a:tc>
              </a:tr>
              <a:tr h="262458">
                <a:tc>
                  <a:txBody>
                    <a:bodyPr/>
                    <a:lstStyle/>
                    <a:p>
                      <a:pPr algn="ctr"/>
                      <a:r>
                        <a:rPr lang="en-GB" sz="1200" b="0" dirty="0" smtClean="0">
                          <a:solidFill>
                            <a:schemeClr val="bg1"/>
                          </a:solidFill>
                          <a:latin typeface="Arial" panose="020B0604020202020204" pitchFamily="34" charset="0"/>
                          <a:cs typeface="Arial" panose="020B0604020202020204" pitchFamily="34" charset="0"/>
                        </a:rPr>
                        <a:t>2014</a:t>
                      </a:r>
                      <a:endParaRPr lang="en-GB" sz="1200" b="0" dirty="0">
                        <a:solidFill>
                          <a:schemeClr val="bg1"/>
                        </a:solidFill>
                        <a:latin typeface="Arial" panose="020B0604020202020204" pitchFamily="34" charset="0"/>
                        <a:cs typeface="Arial" panose="020B0604020202020204" pitchFamily="34" charset="0"/>
                      </a:endParaRPr>
                    </a:p>
                  </a:txBody>
                  <a:tcPr>
                    <a:solidFill>
                      <a:srgbClr val="E0301E"/>
                    </a:solidFill>
                  </a:tcPr>
                </a:tc>
                <a:tc>
                  <a:txBody>
                    <a:bodyPr/>
                    <a:lstStyle/>
                    <a:p>
                      <a:pPr algn="ctr"/>
                      <a:r>
                        <a:rPr lang="en-GB" sz="1200" b="1" dirty="0" smtClean="0">
                          <a:solidFill>
                            <a:schemeClr val="bg1"/>
                          </a:solidFill>
                          <a:latin typeface="Arial" panose="020B0604020202020204" pitchFamily="34" charset="0"/>
                          <a:cs typeface="Arial" panose="020B0604020202020204" pitchFamily="34" charset="0"/>
                        </a:rPr>
                        <a:t>2015</a:t>
                      </a:r>
                      <a:endParaRPr lang="en-GB" sz="1200" b="1" dirty="0">
                        <a:solidFill>
                          <a:schemeClr val="bg1"/>
                        </a:solidFill>
                        <a:latin typeface="Arial" panose="020B0604020202020204" pitchFamily="34" charset="0"/>
                        <a:cs typeface="Arial" panose="020B0604020202020204" pitchFamily="34" charset="0"/>
                      </a:endParaRPr>
                    </a:p>
                  </a:txBody>
                  <a:tcPr>
                    <a:solidFill>
                      <a:srgbClr val="E0301E"/>
                    </a:solidFill>
                  </a:tcPr>
                </a:tc>
              </a:tr>
              <a:tr h="262458">
                <a:tc>
                  <a:txBody>
                    <a:bodyPr/>
                    <a:lstStyle/>
                    <a:p>
                      <a:pPr algn="ctr"/>
                      <a:r>
                        <a:rPr lang="en-GB" sz="1200" b="0" dirty="0" smtClean="0">
                          <a:latin typeface="Arial" panose="020B0604020202020204" pitchFamily="34" charset="0"/>
                          <a:cs typeface="Arial" panose="020B0604020202020204" pitchFamily="34" charset="0"/>
                        </a:rPr>
                        <a:t>5.3%</a:t>
                      </a:r>
                      <a:endParaRPr lang="en-GB" sz="1200" b="0" dirty="0">
                        <a:latin typeface="Arial" panose="020B0604020202020204" pitchFamily="34" charset="0"/>
                        <a:cs typeface="Arial" panose="020B0604020202020204" pitchFamily="34" charset="0"/>
                      </a:endParaRPr>
                    </a:p>
                  </a:txBody>
                  <a:tcPr>
                    <a:noFill/>
                  </a:tcPr>
                </a:tc>
                <a:tc>
                  <a:txBody>
                    <a:bodyPr/>
                    <a:lstStyle/>
                    <a:p>
                      <a:pPr algn="ctr"/>
                      <a:r>
                        <a:rPr lang="en-GB" sz="1200" b="1" dirty="0" smtClean="0">
                          <a:latin typeface="Arial" panose="020B0604020202020204" pitchFamily="34" charset="0"/>
                          <a:cs typeface="Arial" panose="020B0604020202020204" pitchFamily="34" charset="0"/>
                        </a:rPr>
                        <a:t>6.8%</a:t>
                      </a:r>
                      <a:endParaRPr lang="en-GB" sz="1200" b="1" dirty="0">
                        <a:latin typeface="Arial" panose="020B0604020202020204" pitchFamily="34" charset="0"/>
                        <a:cs typeface="Arial" panose="020B0604020202020204" pitchFamily="34" charset="0"/>
                      </a:endParaRPr>
                    </a:p>
                  </a:txBody>
                  <a:tcPr>
                    <a:noFill/>
                  </a:tcPr>
                </a:tc>
              </a:tr>
            </a:tbl>
          </a:graphicData>
        </a:graphic>
      </p:graphicFrame>
      <p:sp>
        <p:nvSpPr>
          <p:cNvPr id="123961" name="TextBox 15"/>
          <p:cNvSpPr txBox="1">
            <a:spLocks noChangeArrowheads="1"/>
          </p:cNvSpPr>
          <p:nvPr/>
        </p:nvSpPr>
        <p:spPr bwMode="auto">
          <a:xfrm>
            <a:off x="4581525" y="6024563"/>
            <a:ext cx="4225925" cy="261937"/>
          </a:xfrm>
          <a:prstGeom prst="rect">
            <a:avLst/>
          </a:prstGeom>
          <a:noFill/>
          <a:ln w="9525">
            <a:noFill/>
            <a:miter lim="800000"/>
            <a:headEnd/>
            <a:tailEnd/>
          </a:ln>
        </p:spPr>
        <p:txBody>
          <a:bodyPr>
            <a:spAutoFit/>
          </a:bodyPr>
          <a:lstStyle/>
          <a:p>
            <a:r>
              <a:rPr lang="zh-CN" altLang="en-US" sz="1100" i="1"/>
              <a:t>来源：联合国贸易和发展会议</a:t>
            </a:r>
            <a:r>
              <a:rPr lang="en-US" altLang="zh-CN" sz="1100" i="1"/>
              <a:t>2015</a:t>
            </a:r>
            <a:r>
              <a:rPr lang="zh-CN" altLang="en-US" sz="1100" i="1"/>
              <a:t>年世界投资报告</a:t>
            </a:r>
            <a:endParaRPr lang="en-GB" sz="1100"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Box 9"/>
          <p:cNvSpPr txBox="1">
            <a:spLocks noChangeArrowheads="1"/>
          </p:cNvSpPr>
          <p:nvPr/>
        </p:nvSpPr>
        <p:spPr bwMode="auto">
          <a:xfrm>
            <a:off x="355600" y="166688"/>
            <a:ext cx="8686800" cy="384175"/>
          </a:xfrm>
          <a:prstGeom prst="rect">
            <a:avLst/>
          </a:prstGeom>
          <a:noFill/>
          <a:ln w="9525">
            <a:noFill/>
            <a:miter lim="800000"/>
            <a:headEnd/>
            <a:tailEnd/>
          </a:ln>
        </p:spPr>
        <p:txBody>
          <a:bodyPr>
            <a:spAutoFit/>
          </a:bodyPr>
          <a:lstStyle/>
          <a:p>
            <a:r>
              <a:rPr lang="zh-CN" altLang="en-US" sz="1900" b="1">
                <a:solidFill>
                  <a:srgbClr val="FF0000"/>
                </a:solidFill>
                <a:latin typeface="微软雅黑"/>
                <a:ea typeface="微软雅黑"/>
                <a:cs typeface="Arial" charset="0"/>
              </a:rPr>
              <a:t>印度是全球增长最快的经济体之一</a:t>
            </a:r>
            <a:endParaRPr lang="en-GB" sz="19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447675" y="603250"/>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60363" y="574675"/>
            <a:ext cx="8551862" cy="5802313"/>
          </a:xfrm>
          <a:prstGeom prst="rect">
            <a:avLst/>
          </a:prstGeom>
        </p:spPr>
        <p:txBody>
          <a:bodyPr bIns="0">
            <a:spAutoFit/>
          </a:bodyPr>
          <a:lstStyle/>
          <a:p>
            <a:pPr marL="285750" indent="-285750" fontAlgn="auto">
              <a:spcBef>
                <a:spcPts val="0"/>
              </a:spcBef>
              <a:spcAft>
                <a:spcPts val="0"/>
              </a:spcAft>
              <a:buFont typeface="Wingdings" pitchFamily="2" charset="2"/>
              <a:buChar char="Ø"/>
              <a:defRPr/>
            </a:pPr>
            <a:r>
              <a:rPr lang="zh-CN" altLang="zh-CN" sz="1600">
                <a:latin typeface="+mj-ea"/>
                <a:ea typeface="+mj-ea"/>
              </a:rPr>
              <a:t>全球最具吸引力投资目的地排名榜首</a:t>
            </a:r>
          </a:p>
          <a:p>
            <a:pPr fontAlgn="auto">
              <a:spcBef>
                <a:spcPts val="0"/>
              </a:spcBef>
              <a:spcAft>
                <a:spcPts val="0"/>
              </a:spcAft>
              <a:defRPr/>
            </a:pPr>
            <a:r>
              <a:rPr lang="zh-CN" altLang="zh-CN" sz="1100" i="1">
                <a:latin typeface="+mj-ea"/>
                <a:ea typeface="+mj-ea"/>
              </a:rPr>
              <a:t>来源：安永</a:t>
            </a:r>
            <a:r>
              <a:rPr lang="en-US" altLang="zh-CN" sz="1100" i="1">
                <a:latin typeface="+mj-ea"/>
                <a:ea typeface="+mj-ea"/>
              </a:rPr>
              <a:t>2015</a:t>
            </a:r>
            <a:r>
              <a:rPr lang="zh-CN" altLang="zh-CN" sz="1100" i="1">
                <a:latin typeface="+mj-ea"/>
                <a:ea typeface="+mj-ea"/>
              </a:rPr>
              <a:t>年印度吸引力调查</a:t>
            </a:r>
            <a:endParaRPr lang="en-US" altLang="zh-CN" sz="1100" i="1">
              <a:latin typeface="+mj-ea"/>
              <a:ea typeface="+mj-ea"/>
            </a:endParaRPr>
          </a:p>
          <a:p>
            <a:pPr fontAlgn="auto">
              <a:spcBef>
                <a:spcPts val="0"/>
              </a:spcBef>
              <a:spcAft>
                <a:spcPts val="0"/>
              </a:spcAft>
              <a:defRPr/>
            </a:pPr>
            <a:endParaRPr lang="zh-CN" altLang="zh-CN" sz="1100" i="1">
              <a:latin typeface="+mj-ea"/>
              <a:ea typeface="+mj-ea"/>
            </a:endParaRPr>
          </a:p>
          <a:p>
            <a:pPr marL="285750" indent="-285750" fontAlgn="auto">
              <a:spcBef>
                <a:spcPts val="0"/>
              </a:spcBef>
              <a:spcAft>
                <a:spcPts val="0"/>
              </a:spcAft>
              <a:buFont typeface="Wingdings" pitchFamily="2" charset="2"/>
              <a:buChar char="Ø"/>
              <a:defRPr/>
            </a:pPr>
            <a:r>
              <a:rPr lang="en-US" altLang="zh-CN" sz="1600">
                <a:latin typeface="+mj-ea"/>
                <a:ea typeface="+mj-ea"/>
              </a:rPr>
              <a:t>2016</a:t>
            </a:r>
            <a:r>
              <a:rPr lang="zh-CN" altLang="zh-CN" sz="1600">
                <a:latin typeface="+mj-ea"/>
                <a:ea typeface="+mj-ea"/>
              </a:rPr>
              <a:t>年营商便利指数排名上升</a:t>
            </a:r>
            <a:r>
              <a:rPr lang="en-US" altLang="zh-CN" sz="1600">
                <a:latin typeface="+mj-ea"/>
                <a:ea typeface="+mj-ea"/>
              </a:rPr>
              <a:t>12</a:t>
            </a:r>
            <a:r>
              <a:rPr lang="zh-CN" altLang="zh-CN" sz="1600">
                <a:latin typeface="+mj-ea"/>
                <a:ea typeface="+mj-ea"/>
              </a:rPr>
              <a:t>位</a:t>
            </a:r>
          </a:p>
          <a:p>
            <a:pPr fontAlgn="auto">
              <a:spcBef>
                <a:spcPts val="0"/>
              </a:spcBef>
              <a:spcAft>
                <a:spcPts val="0"/>
              </a:spcAft>
              <a:defRPr/>
            </a:pPr>
            <a:r>
              <a:rPr lang="zh-CN" altLang="zh-CN" sz="1100" i="1">
                <a:latin typeface="+mj-ea"/>
                <a:ea typeface="+mj-ea"/>
              </a:rPr>
              <a:t>来源：世界银行组织</a:t>
            </a:r>
            <a:endParaRPr lang="en-US" altLang="zh-CN" sz="1100" i="1">
              <a:latin typeface="+mj-ea"/>
              <a:ea typeface="+mj-ea"/>
            </a:endParaRPr>
          </a:p>
          <a:p>
            <a:pPr fontAlgn="auto">
              <a:spcBef>
                <a:spcPts val="0"/>
              </a:spcBef>
              <a:spcAft>
                <a:spcPts val="0"/>
              </a:spcAft>
              <a:defRPr/>
            </a:pPr>
            <a:endParaRPr lang="zh-CN" altLang="zh-CN" sz="1100" i="1">
              <a:latin typeface="+mj-ea"/>
              <a:ea typeface="+mj-ea"/>
            </a:endParaRPr>
          </a:p>
          <a:p>
            <a:pPr marL="285750" indent="-285750" fontAlgn="auto">
              <a:spcBef>
                <a:spcPts val="0"/>
              </a:spcBef>
              <a:spcAft>
                <a:spcPts val="0"/>
              </a:spcAft>
              <a:buFont typeface="Wingdings" pitchFamily="2" charset="2"/>
              <a:buChar char="Ø"/>
              <a:defRPr/>
            </a:pPr>
            <a:r>
              <a:rPr lang="en-US" altLang="zh-CN" sz="1600">
                <a:latin typeface="+mj-ea"/>
                <a:ea typeface="+mj-ea"/>
              </a:rPr>
              <a:t>2015-2016</a:t>
            </a:r>
            <a:r>
              <a:rPr lang="zh-CN" altLang="zh-CN" sz="1600">
                <a:latin typeface="+mj-ea"/>
                <a:ea typeface="+mj-ea"/>
              </a:rPr>
              <a:t>全球竞争力指数排名上升</a:t>
            </a:r>
            <a:r>
              <a:rPr lang="en-US" altLang="zh-CN" sz="1600">
                <a:latin typeface="+mj-ea"/>
                <a:ea typeface="+mj-ea"/>
              </a:rPr>
              <a:t>16</a:t>
            </a:r>
            <a:r>
              <a:rPr lang="zh-CN" altLang="zh-CN" sz="1600">
                <a:latin typeface="+mj-ea"/>
                <a:ea typeface="+mj-ea"/>
              </a:rPr>
              <a:t>位</a:t>
            </a:r>
          </a:p>
          <a:p>
            <a:pPr fontAlgn="auto">
              <a:spcBef>
                <a:spcPts val="0"/>
              </a:spcBef>
              <a:spcAft>
                <a:spcPts val="0"/>
              </a:spcAft>
              <a:defRPr/>
            </a:pPr>
            <a:r>
              <a:rPr lang="zh-CN" altLang="zh-CN" sz="1100" i="1">
                <a:latin typeface="+mj-ea"/>
                <a:ea typeface="+mj-ea"/>
              </a:rPr>
              <a:t>来源：世界经济论坛</a:t>
            </a:r>
            <a:endParaRPr lang="en-US" altLang="zh-CN" sz="1100" i="1">
              <a:latin typeface="+mj-ea"/>
              <a:ea typeface="+mj-ea"/>
            </a:endParaRPr>
          </a:p>
          <a:p>
            <a:pPr fontAlgn="auto">
              <a:spcBef>
                <a:spcPts val="0"/>
              </a:spcBef>
              <a:spcAft>
                <a:spcPts val="0"/>
              </a:spcAft>
              <a:defRPr/>
            </a:pPr>
            <a:endParaRPr lang="zh-CN" altLang="zh-CN" sz="1100" i="1">
              <a:latin typeface="+mj-ea"/>
              <a:ea typeface="+mj-ea"/>
            </a:endParaRPr>
          </a:p>
          <a:p>
            <a:pPr marL="285750" indent="-285750" fontAlgn="auto">
              <a:spcBef>
                <a:spcPts val="0"/>
              </a:spcBef>
              <a:spcAft>
                <a:spcPts val="0"/>
              </a:spcAft>
              <a:buFont typeface="Wingdings" pitchFamily="2" charset="2"/>
              <a:buChar char="Ø"/>
              <a:defRPr/>
            </a:pPr>
            <a:r>
              <a:rPr lang="zh-CN" altLang="zh-CN" sz="1600">
                <a:latin typeface="+mj-ea"/>
                <a:ea typeface="+mj-ea"/>
              </a:rPr>
              <a:t>跻身全球十大外商直接投资目的地</a:t>
            </a:r>
          </a:p>
          <a:p>
            <a:pPr fontAlgn="auto">
              <a:spcBef>
                <a:spcPts val="0"/>
              </a:spcBef>
              <a:spcAft>
                <a:spcPts val="0"/>
              </a:spcAft>
              <a:defRPr/>
            </a:pPr>
            <a:r>
              <a:rPr lang="zh-CN" altLang="zh-CN" sz="1100" i="1">
                <a:latin typeface="+mj-ea"/>
                <a:ea typeface="+mj-ea"/>
              </a:rPr>
              <a:t>来源：</a:t>
            </a:r>
            <a:endParaRPr lang="en-US" altLang="zh-CN" sz="1100" i="1">
              <a:latin typeface="+mj-ea"/>
              <a:ea typeface="+mj-ea"/>
            </a:endParaRPr>
          </a:p>
          <a:p>
            <a:pPr fontAlgn="auto">
              <a:spcBef>
                <a:spcPts val="0"/>
              </a:spcBef>
              <a:spcAft>
                <a:spcPts val="0"/>
              </a:spcAft>
              <a:defRPr/>
            </a:pPr>
            <a:endParaRPr lang="zh-CN" altLang="zh-CN" sz="1100" i="1">
              <a:latin typeface="+mj-ea"/>
              <a:ea typeface="+mj-ea"/>
            </a:endParaRPr>
          </a:p>
          <a:p>
            <a:pPr marL="285750" indent="-285750" fontAlgn="auto">
              <a:spcBef>
                <a:spcPts val="0"/>
              </a:spcBef>
              <a:spcAft>
                <a:spcPts val="0"/>
              </a:spcAft>
              <a:buFont typeface="Wingdings" pitchFamily="2" charset="2"/>
              <a:buChar char="Ø"/>
              <a:defRPr/>
            </a:pPr>
            <a:r>
              <a:rPr lang="en-US" altLang="zh-CN" sz="1600">
                <a:latin typeface="+mj-ea"/>
                <a:ea typeface="+mj-ea"/>
              </a:rPr>
              <a:t>2015</a:t>
            </a:r>
            <a:r>
              <a:rPr lang="zh-CN" altLang="zh-CN" sz="1600">
                <a:latin typeface="+mj-ea"/>
                <a:ea typeface="+mj-ea"/>
              </a:rPr>
              <a:t>年</a:t>
            </a:r>
            <a:r>
              <a:rPr lang="en-US" altLang="zh-CN" sz="1600">
                <a:latin typeface="+mj-ea"/>
                <a:ea typeface="+mj-ea"/>
              </a:rPr>
              <a:t>1</a:t>
            </a:r>
            <a:r>
              <a:rPr lang="zh-CN" altLang="zh-CN" sz="1600">
                <a:latin typeface="+mj-ea"/>
                <a:ea typeface="+mj-ea"/>
              </a:rPr>
              <a:t>月</a:t>
            </a:r>
            <a:r>
              <a:rPr lang="en-US" altLang="zh-CN" sz="1600">
                <a:latin typeface="+mj-ea"/>
                <a:ea typeface="+mj-ea"/>
              </a:rPr>
              <a:t>-6</a:t>
            </a:r>
            <a:r>
              <a:rPr lang="zh-CN" altLang="zh-CN" sz="1600">
                <a:latin typeface="+mj-ea"/>
                <a:ea typeface="+mj-ea"/>
              </a:rPr>
              <a:t>月全球绿地外商直接投资目的地榜首</a:t>
            </a:r>
          </a:p>
          <a:p>
            <a:pPr fontAlgn="auto">
              <a:spcBef>
                <a:spcPts val="0"/>
              </a:spcBef>
              <a:spcAft>
                <a:spcPts val="0"/>
              </a:spcAft>
              <a:defRPr/>
            </a:pPr>
            <a:r>
              <a:rPr lang="zh-CN" altLang="zh-CN" sz="1100">
                <a:latin typeface="+mj-ea"/>
                <a:ea typeface="+mj-ea"/>
              </a:rPr>
              <a:t>来源：金融时报——外商直接投资市场</a:t>
            </a:r>
            <a:endParaRPr lang="en-US" altLang="zh-CN" sz="1100">
              <a:latin typeface="+mj-ea"/>
              <a:ea typeface="+mj-ea"/>
            </a:endParaRPr>
          </a:p>
          <a:p>
            <a:pPr fontAlgn="auto">
              <a:spcBef>
                <a:spcPts val="0"/>
              </a:spcBef>
              <a:spcAft>
                <a:spcPts val="0"/>
              </a:spcAft>
              <a:defRPr/>
            </a:pPr>
            <a:endParaRPr lang="zh-CN" altLang="zh-CN" sz="1600">
              <a:latin typeface="+mj-ea"/>
              <a:ea typeface="+mj-ea"/>
            </a:endParaRPr>
          </a:p>
          <a:p>
            <a:pPr marL="285750" indent="-285750" fontAlgn="auto">
              <a:spcBef>
                <a:spcPts val="0"/>
              </a:spcBef>
              <a:spcAft>
                <a:spcPts val="0"/>
              </a:spcAft>
              <a:buFont typeface="Wingdings" pitchFamily="2" charset="2"/>
              <a:buChar char="Ø"/>
              <a:defRPr/>
            </a:pPr>
            <a:r>
              <a:rPr lang="zh-CN" altLang="zh-CN" sz="1600">
                <a:latin typeface="+mj-ea"/>
                <a:ea typeface="+mj-ea"/>
              </a:rPr>
              <a:t>增长、创新及领导力指数位列全球百大国家之首</a:t>
            </a:r>
          </a:p>
          <a:p>
            <a:pPr fontAlgn="auto">
              <a:spcBef>
                <a:spcPts val="0"/>
              </a:spcBef>
              <a:spcAft>
                <a:spcPts val="0"/>
              </a:spcAft>
              <a:defRPr/>
            </a:pPr>
            <a:r>
              <a:rPr lang="zh-CN" altLang="zh-CN" sz="1100" i="1">
                <a:latin typeface="+mj-ea"/>
                <a:ea typeface="+mj-ea"/>
              </a:rPr>
              <a:t>来源：弗若斯特沙利文咨询公司</a:t>
            </a:r>
            <a:endParaRPr lang="en-US" altLang="zh-CN" sz="1100" i="1">
              <a:latin typeface="+mj-ea"/>
              <a:ea typeface="+mj-ea"/>
            </a:endParaRPr>
          </a:p>
          <a:p>
            <a:pPr fontAlgn="auto">
              <a:spcBef>
                <a:spcPts val="0"/>
              </a:spcBef>
              <a:spcAft>
                <a:spcPts val="0"/>
              </a:spcAft>
              <a:defRPr/>
            </a:pPr>
            <a:endParaRPr lang="zh-CN" altLang="zh-CN" sz="1100" i="1">
              <a:latin typeface="+mj-ea"/>
              <a:ea typeface="+mj-ea"/>
            </a:endParaRPr>
          </a:p>
          <a:p>
            <a:pPr marL="285750" indent="-285750" fontAlgn="auto">
              <a:spcBef>
                <a:spcPts val="0"/>
              </a:spcBef>
              <a:spcAft>
                <a:spcPts val="0"/>
              </a:spcAft>
              <a:buFont typeface="Wingdings" pitchFamily="2" charset="2"/>
              <a:buChar char="Ø"/>
              <a:defRPr/>
            </a:pPr>
            <a:r>
              <a:rPr lang="zh-CN" altLang="zh-CN" sz="1600">
                <a:latin typeface="+mj-ea"/>
                <a:ea typeface="+mj-ea"/>
              </a:rPr>
              <a:t>全球增长最快的经济体</a:t>
            </a:r>
          </a:p>
          <a:p>
            <a:pPr fontAlgn="auto">
              <a:spcBef>
                <a:spcPts val="0"/>
              </a:spcBef>
              <a:spcAft>
                <a:spcPts val="0"/>
              </a:spcAft>
              <a:defRPr/>
            </a:pPr>
            <a:r>
              <a:rPr lang="zh-CN" altLang="zh-CN" sz="1100" i="1">
                <a:latin typeface="+mj-ea"/>
                <a:ea typeface="+mj-ea"/>
              </a:rPr>
              <a:t>来源：国际货币基金组织</a:t>
            </a:r>
            <a:endParaRPr lang="en-US" altLang="zh-CN" sz="1100" i="1">
              <a:latin typeface="+mj-ea"/>
              <a:ea typeface="+mj-ea"/>
            </a:endParaRPr>
          </a:p>
          <a:p>
            <a:pPr fontAlgn="auto">
              <a:spcBef>
                <a:spcPts val="0"/>
              </a:spcBef>
              <a:spcAft>
                <a:spcPts val="0"/>
              </a:spcAft>
              <a:defRPr/>
            </a:pPr>
            <a:endParaRPr lang="zh-CN" altLang="zh-CN" sz="1100" i="1">
              <a:latin typeface="+mj-ea"/>
              <a:ea typeface="+mj-ea"/>
            </a:endParaRPr>
          </a:p>
          <a:p>
            <a:pPr marL="285750" indent="-285750" fontAlgn="auto">
              <a:spcBef>
                <a:spcPts val="0"/>
              </a:spcBef>
              <a:spcAft>
                <a:spcPts val="0"/>
              </a:spcAft>
              <a:buFont typeface="Wingdings" pitchFamily="2" charset="2"/>
              <a:buChar char="Ø"/>
              <a:defRPr/>
            </a:pPr>
            <a:r>
              <a:rPr lang="zh-CN" altLang="zh-CN" sz="1600">
                <a:latin typeface="+mj-ea"/>
                <a:ea typeface="+mj-ea"/>
              </a:rPr>
              <a:t>票选全球</a:t>
            </a:r>
            <a:r>
              <a:rPr lang="en-US" altLang="zh-CN" sz="1600">
                <a:latin typeface="+mj-ea"/>
                <a:ea typeface="+mj-ea"/>
              </a:rPr>
              <a:t>110</a:t>
            </a:r>
            <a:r>
              <a:rPr lang="zh-CN" altLang="zh-CN" sz="1600">
                <a:latin typeface="+mj-ea"/>
                <a:ea typeface="+mj-ea"/>
              </a:rPr>
              <a:t>大投资目的地之首</a:t>
            </a:r>
          </a:p>
          <a:p>
            <a:pPr fontAlgn="auto">
              <a:spcBef>
                <a:spcPts val="0"/>
              </a:spcBef>
              <a:spcAft>
                <a:spcPts val="0"/>
              </a:spcAft>
              <a:defRPr/>
            </a:pPr>
            <a:r>
              <a:rPr lang="zh-CN" altLang="zh-CN" sz="1100" i="1">
                <a:latin typeface="+mj-ea"/>
                <a:ea typeface="+mj-ea"/>
              </a:rPr>
              <a:t>来源：《外交政策》杂志公布的“基准盈利能力指数”榜单</a:t>
            </a:r>
            <a:endParaRPr lang="en-US" altLang="zh-CN" sz="1100" i="1">
              <a:latin typeface="+mj-ea"/>
              <a:ea typeface="+mj-ea"/>
            </a:endParaRPr>
          </a:p>
          <a:p>
            <a:pPr fontAlgn="auto">
              <a:spcBef>
                <a:spcPts val="0"/>
              </a:spcBef>
              <a:spcAft>
                <a:spcPts val="0"/>
              </a:spcAft>
              <a:defRPr/>
            </a:pPr>
            <a:endParaRPr lang="zh-CN" altLang="zh-CN" sz="1100" i="1">
              <a:latin typeface="+mj-ea"/>
              <a:ea typeface="+mj-ea"/>
            </a:endParaRPr>
          </a:p>
          <a:p>
            <a:pPr marL="285750" indent="-285750" fontAlgn="auto">
              <a:spcBef>
                <a:spcPts val="0"/>
              </a:spcBef>
              <a:spcAft>
                <a:spcPts val="0"/>
              </a:spcAft>
              <a:buFont typeface="Wingdings" pitchFamily="2" charset="2"/>
              <a:buChar char="Ø"/>
              <a:defRPr/>
            </a:pPr>
            <a:r>
              <a:rPr lang="zh-CN" altLang="zh-CN" sz="1600">
                <a:latin typeface="+mj-ea"/>
                <a:ea typeface="+mj-ea"/>
              </a:rPr>
              <a:t>全球第七大最具价值的国家品牌</a:t>
            </a:r>
          </a:p>
          <a:p>
            <a:pPr fontAlgn="auto">
              <a:spcBef>
                <a:spcPts val="0"/>
              </a:spcBef>
              <a:spcAft>
                <a:spcPts val="0"/>
              </a:spcAft>
              <a:defRPr/>
            </a:pPr>
            <a:r>
              <a:rPr lang="zh-CN" altLang="zh-CN" sz="1100" i="1">
                <a:latin typeface="+mj-ea"/>
                <a:ea typeface="+mj-ea"/>
              </a:rPr>
              <a:t>来源：品牌价值咨询公司</a:t>
            </a:r>
            <a:endParaRPr lang="en-US" altLang="zh-CN" sz="1100" i="1">
              <a:latin typeface="+mj-ea"/>
              <a:ea typeface="+mj-ea"/>
            </a:endParaRPr>
          </a:p>
          <a:p>
            <a:pPr fontAlgn="auto">
              <a:spcBef>
                <a:spcPts val="0"/>
              </a:spcBef>
              <a:spcAft>
                <a:spcPts val="0"/>
              </a:spcAft>
              <a:defRPr/>
            </a:pPr>
            <a:endParaRPr lang="zh-CN" altLang="zh-CN" sz="1100" i="1">
              <a:latin typeface="+mj-ea"/>
              <a:ea typeface="+mj-ea"/>
            </a:endParaRPr>
          </a:p>
          <a:p>
            <a:pPr marL="285750" indent="-285750" fontAlgn="auto">
              <a:spcBef>
                <a:spcPts val="0"/>
              </a:spcBef>
              <a:spcAft>
                <a:spcPts val="0"/>
              </a:spcAft>
              <a:buFont typeface="Wingdings" pitchFamily="2" charset="2"/>
              <a:buChar char="Ø"/>
              <a:defRPr/>
            </a:pPr>
            <a:r>
              <a:rPr lang="en-US" altLang="zh-CN" sz="1600">
                <a:latin typeface="+mj-ea"/>
                <a:ea typeface="+mj-ea"/>
              </a:rPr>
              <a:t>48%</a:t>
            </a:r>
            <a:r>
              <a:rPr lang="zh-CN" altLang="zh-CN" sz="1600">
                <a:latin typeface="+mj-ea"/>
                <a:ea typeface="+mj-ea"/>
              </a:rPr>
              <a:t>的外商直接投资增长率</a:t>
            </a:r>
          </a:p>
          <a:p>
            <a:pPr fontAlgn="auto">
              <a:spcBef>
                <a:spcPts val="0"/>
              </a:spcBef>
              <a:spcAft>
                <a:spcPts val="0"/>
              </a:spcAft>
              <a:defRPr/>
            </a:pPr>
            <a:r>
              <a:rPr lang="zh-CN" altLang="zh-CN" sz="1100" i="1">
                <a:latin typeface="+mj-ea"/>
                <a:ea typeface="+mj-ea"/>
              </a:rPr>
              <a:t>来源：印度政府工业政策与促进总局</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Box 9"/>
          <p:cNvSpPr txBox="1">
            <a:spLocks noChangeArrowheads="1"/>
          </p:cNvSpPr>
          <p:nvPr/>
        </p:nvSpPr>
        <p:spPr bwMode="auto">
          <a:xfrm>
            <a:off x="441325" y="438150"/>
            <a:ext cx="8686800" cy="461963"/>
          </a:xfrm>
          <a:prstGeom prst="rect">
            <a:avLst/>
          </a:prstGeom>
          <a:noFill/>
          <a:ln w="9525">
            <a:noFill/>
            <a:miter lim="800000"/>
            <a:headEnd/>
            <a:tailEnd/>
          </a:ln>
        </p:spPr>
        <p:txBody>
          <a:bodyPr>
            <a:spAutoFit/>
          </a:bodyPr>
          <a:lstStyle/>
          <a:p>
            <a:r>
              <a:rPr lang="zh-CN" altLang="en-US" sz="2400" b="1">
                <a:solidFill>
                  <a:srgbClr val="FF0000"/>
                </a:solidFill>
                <a:latin typeface="微软雅黑"/>
                <a:ea typeface="微软雅黑"/>
                <a:cs typeface="Arial" charset="0"/>
              </a:rPr>
              <a:t>“印度制造”活动周</a:t>
            </a:r>
            <a:endParaRPr lang="en-GB" sz="24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1182688"/>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57200" y="1252538"/>
            <a:ext cx="8550275" cy="2262187"/>
          </a:xfrm>
          <a:prstGeom prst="rect">
            <a:avLst/>
          </a:prstGeom>
        </p:spPr>
        <p:txBody>
          <a:bodyPr bIns="0">
            <a:spAutoFit/>
          </a:bodyPr>
          <a:lstStyle/>
          <a:p>
            <a:pPr marL="285750" indent="-285750" fontAlgn="auto">
              <a:spcBef>
                <a:spcPts val="0"/>
              </a:spcBef>
              <a:spcAft>
                <a:spcPts val="0"/>
              </a:spcAft>
              <a:buFont typeface="Wingdings" pitchFamily="2" charset="2"/>
              <a:buChar char="Ø"/>
              <a:defRPr/>
            </a:pPr>
            <a:r>
              <a:rPr lang="zh-CN" altLang="zh-CN" dirty="0">
                <a:latin typeface="+mj-ea"/>
                <a:ea typeface="+mj-ea"/>
              </a:rPr>
              <a:t>“印度制造”活动周是一项旗舰活动，旨在鼓励外商以合营或投资的方式参与印度工业发展，从而驱动印度经济增长。</a:t>
            </a:r>
            <a:endParaRPr lang="en-US" altLang="zh-CN" dirty="0">
              <a:latin typeface="+mj-ea"/>
              <a:ea typeface="+mj-ea"/>
            </a:endParaRPr>
          </a:p>
          <a:p>
            <a:pPr marL="285750" indent="-285750" fontAlgn="auto">
              <a:spcBef>
                <a:spcPts val="0"/>
              </a:spcBef>
              <a:spcAft>
                <a:spcPts val="0"/>
              </a:spcAft>
              <a:buFont typeface="Wingdings" pitchFamily="2" charset="2"/>
              <a:buChar char="Ø"/>
              <a:defRPr/>
            </a:pPr>
            <a:endParaRPr lang="zh-CN" altLang="zh-CN" dirty="0">
              <a:latin typeface="+mj-ea"/>
              <a:ea typeface="+mj-ea"/>
            </a:endParaRPr>
          </a:p>
          <a:p>
            <a:pPr marL="285750" indent="-285750" fontAlgn="auto">
              <a:spcBef>
                <a:spcPts val="0"/>
              </a:spcBef>
              <a:spcAft>
                <a:spcPts val="0"/>
              </a:spcAft>
              <a:buFont typeface="Wingdings" pitchFamily="2" charset="2"/>
              <a:buChar char="Ø"/>
              <a:defRPr/>
            </a:pPr>
            <a:r>
              <a:rPr lang="zh-CN" altLang="zh-CN" dirty="0">
                <a:latin typeface="+mj-ea"/>
                <a:ea typeface="+mj-ea"/>
              </a:rPr>
              <a:t>随着印度成为全球增长最快的经济体，“印度制造”活动周将在孟买通过一系列直观的活动向全世界清晰地展示印度制造业在设计、创新及可持续发展方面的潜力。</a:t>
            </a:r>
            <a:endParaRPr lang="en-US" altLang="zh-CN" dirty="0">
              <a:latin typeface="+mj-ea"/>
              <a:ea typeface="+mj-ea"/>
            </a:endParaRPr>
          </a:p>
          <a:p>
            <a:pPr marL="285750" indent="-285750" fontAlgn="auto">
              <a:spcBef>
                <a:spcPts val="0"/>
              </a:spcBef>
              <a:spcAft>
                <a:spcPts val="0"/>
              </a:spcAft>
              <a:buFont typeface="Wingdings" pitchFamily="2" charset="2"/>
              <a:buChar char="Ø"/>
              <a:defRPr/>
            </a:pPr>
            <a:endParaRPr lang="zh-CN" altLang="zh-CN" dirty="0">
              <a:latin typeface="+mj-ea"/>
              <a:ea typeface="+mj-ea"/>
            </a:endParaRPr>
          </a:p>
          <a:p>
            <a:pPr marL="285750" indent="-285750" fontAlgn="auto">
              <a:spcBef>
                <a:spcPts val="0"/>
              </a:spcBef>
              <a:spcAft>
                <a:spcPts val="0"/>
              </a:spcAft>
              <a:buFont typeface="Wingdings" pitchFamily="2" charset="2"/>
              <a:buChar char="Ø"/>
              <a:defRPr/>
            </a:pPr>
            <a:r>
              <a:rPr lang="zh-CN" altLang="zh-CN" dirty="0">
                <a:latin typeface="+mj-ea"/>
                <a:ea typeface="+mj-ea"/>
              </a:rPr>
              <a:t>这项持续一周的活动将由印度总理</a:t>
            </a:r>
            <a:r>
              <a:rPr lang="zh-CN" altLang="en-US" dirty="0">
                <a:latin typeface="+mj-ea"/>
                <a:ea typeface="+mj-ea"/>
              </a:rPr>
              <a:t>启动</a:t>
            </a:r>
            <a:r>
              <a:rPr lang="zh-CN" altLang="zh-CN" dirty="0">
                <a:latin typeface="+mj-ea"/>
                <a:ea typeface="+mj-ea"/>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Box 9"/>
          <p:cNvSpPr txBox="1">
            <a:spLocks noChangeArrowheads="1"/>
          </p:cNvSpPr>
          <p:nvPr/>
        </p:nvSpPr>
        <p:spPr bwMode="auto">
          <a:xfrm>
            <a:off x="441325" y="438150"/>
            <a:ext cx="8686800" cy="461963"/>
          </a:xfrm>
          <a:prstGeom prst="rect">
            <a:avLst/>
          </a:prstGeom>
          <a:noFill/>
          <a:ln w="9525">
            <a:noFill/>
            <a:miter lim="800000"/>
            <a:headEnd/>
            <a:tailEnd/>
          </a:ln>
        </p:spPr>
        <p:txBody>
          <a:bodyPr>
            <a:spAutoFit/>
          </a:bodyPr>
          <a:lstStyle/>
          <a:p>
            <a:r>
              <a:rPr lang="zh-CN" altLang="en-US" sz="2400" b="1">
                <a:solidFill>
                  <a:srgbClr val="FF0000"/>
                </a:solidFill>
                <a:latin typeface="微软雅黑"/>
                <a:ea typeface="微软雅黑"/>
                <a:cs typeface="Arial" charset="0"/>
              </a:rPr>
              <a:t>“印度制造”活动周目标</a:t>
            </a:r>
            <a:endParaRPr lang="en-GB" sz="24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874713"/>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33388" y="996950"/>
            <a:ext cx="8232775" cy="3122613"/>
          </a:xfrm>
          <a:prstGeom prst="rect">
            <a:avLst/>
          </a:prstGeom>
        </p:spPr>
        <p:txBody>
          <a:bodyPr bIns="0">
            <a:spAutoFit/>
          </a:bodyPr>
          <a:lstStyle/>
          <a:p>
            <a:pPr fontAlgn="auto">
              <a:spcBef>
                <a:spcPts val="0"/>
              </a:spcBef>
              <a:spcAft>
                <a:spcPts val="0"/>
              </a:spcAft>
              <a:defRPr/>
            </a:pPr>
            <a:r>
              <a:rPr lang="zh-CN" altLang="zh-CN" sz="2400" b="1" dirty="0">
                <a:latin typeface="+mj-ea"/>
                <a:ea typeface="+mj-ea"/>
              </a:rPr>
              <a:t>展示</a:t>
            </a:r>
          </a:p>
          <a:p>
            <a:pPr fontAlgn="auto">
              <a:spcBef>
                <a:spcPts val="0"/>
              </a:spcBef>
              <a:spcAft>
                <a:spcPts val="0"/>
              </a:spcAft>
              <a:defRPr/>
            </a:pPr>
            <a:r>
              <a:rPr lang="zh-CN" altLang="zh-CN" sz="2000" i="1" dirty="0">
                <a:latin typeface="+mj-ea"/>
                <a:ea typeface="+mj-ea"/>
              </a:rPr>
              <a:t>今后十年印度制造业在设计、创新及可持续发展方面的潜力</a:t>
            </a:r>
          </a:p>
          <a:p>
            <a:pPr fontAlgn="auto">
              <a:spcBef>
                <a:spcPts val="0"/>
              </a:spcBef>
              <a:spcAft>
                <a:spcPts val="0"/>
              </a:spcAft>
              <a:defRPr/>
            </a:pPr>
            <a:endParaRPr lang="en-US" altLang="zh-CN" sz="2000" dirty="0">
              <a:latin typeface="+mj-ea"/>
              <a:ea typeface="+mj-ea"/>
            </a:endParaRPr>
          </a:p>
          <a:p>
            <a:pPr fontAlgn="auto">
              <a:spcBef>
                <a:spcPts val="0"/>
              </a:spcBef>
              <a:spcAft>
                <a:spcPts val="0"/>
              </a:spcAft>
              <a:defRPr/>
            </a:pPr>
            <a:r>
              <a:rPr lang="zh-CN" altLang="zh-CN" sz="2400" b="1" dirty="0">
                <a:latin typeface="+mj-ea"/>
                <a:ea typeface="+mj-ea"/>
              </a:rPr>
              <a:t>连接</a:t>
            </a:r>
            <a:endParaRPr lang="en-US" altLang="zh-CN" sz="2400" dirty="0">
              <a:latin typeface="+mj-ea"/>
              <a:ea typeface="+mj-ea"/>
            </a:endParaRPr>
          </a:p>
          <a:p>
            <a:pPr fontAlgn="auto">
              <a:spcBef>
                <a:spcPts val="0"/>
              </a:spcBef>
              <a:spcAft>
                <a:spcPts val="0"/>
              </a:spcAft>
              <a:defRPr/>
            </a:pPr>
            <a:r>
              <a:rPr lang="zh-CN" altLang="zh-CN" sz="2000" i="1" dirty="0">
                <a:latin typeface="+mj-ea"/>
                <a:ea typeface="+mj-ea"/>
              </a:rPr>
              <a:t>参与或来访的本国及全球行业领袖、</a:t>
            </a:r>
            <a:r>
              <a:rPr lang="zh-CN" altLang="en-US" sz="2000" i="1" dirty="0">
                <a:latin typeface="+mj-ea"/>
                <a:ea typeface="+mj-ea"/>
              </a:rPr>
              <a:t>有识之士</a:t>
            </a:r>
            <a:r>
              <a:rPr lang="zh-CN" altLang="zh-CN" sz="2000" i="1" dirty="0">
                <a:latin typeface="+mj-ea"/>
                <a:ea typeface="+mj-ea"/>
              </a:rPr>
              <a:t>、学者、管理人员</a:t>
            </a:r>
          </a:p>
          <a:p>
            <a:pPr fontAlgn="auto">
              <a:spcBef>
                <a:spcPts val="0"/>
              </a:spcBef>
              <a:spcAft>
                <a:spcPts val="0"/>
              </a:spcAft>
              <a:defRPr/>
            </a:pPr>
            <a:r>
              <a:rPr lang="en-US" altLang="zh-CN" sz="2400" dirty="0">
                <a:latin typeface="+mj-ea"/>
                <a:ea typeface="+mj-ea"/>
              </a:rPr>
              <a:t> </a:t>
            </a:r>
            <a:endParaRPr lang="zh-CN" altLang="zh-CN" sz="2400" dirty="0">
              <a:latin typeface="+mj-ea"/>
              <a:ea typeface="+mj-ea"/>
            </a:endParaRPr>
          </a:p>
          <a:p>
            <a:pPr fontAlgn="auto">
              <a:spcBef>
                <a:spcPts val="0"/>
              </a:spcBef>
              <a:spcAft>
                <a:spcPts val="0"/>
              </a:spcAft>
              <a:defRPr/>
            </a:pPr>
            <a:r>
              <a:rPr lang="zh-CN" altLang="zh-CN" sz="2400" b="1" dirty="0">
                <a:latin typeface="+mj-ea"/>
                <a:ea typeface="+mj-ea"/>
              </a:rPr>
              <a:t>打造</a:t>
            </a:r>
          </a:p>
          <a:p>
            <a:pPr fontAlgn="auto">
              <a:spcBef>
                <a:spcPts val="0"/>
              </a:spcBef>
              <a:spcAft>
                <a:spcPts val="0"/>
              </a:spcAft>
              <a:defRPr/>
            </a:pPr>
            <a:r>
              <a:rPr lang="zh-CN" altLang="zh-CN" sz="2000" i="1" dirty="0">
                <a:latin typeface="+mj-ea"/>
                <a:ea typeface="+mj-ea"/>
              </a:rPr>
              <a:t>并体验印度产业全新的自豪感，将公私部门的参与带向新的高度</a:t>
            </a:r>
          </a:p>
          <a:p>
            <a:pPr fontAlgn="auto">
              <a:lnSpc>
                <a:spcPct val="130000"/>
              </a:lnSpc>
              <a:spcBef>
                <a:spcPts val="1000"/>
              </a:spcBef>
              <a:spcAft>
                <a:spcPts val="0"/>
              </a:spcAft>
              <a:defRPr/>
            </a:pPr>
            <a:endParaRPr lang="en-US" sz="1200" i="1" dirty="0">
              <a:latin typeface="Arial"/>
              <a:ea typeface="+mn-ea"/>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Box 9"/>
          <p:cNvSpPr txBox="1">
            <a:spLocks noChangeArrowheads="1"/>
          </p:cNvSpPr>
          <p:nvPr/>
        </p:nvSpPr>
        <p:spPr bwMode="auto">
          <a:xfrm>
            <a:off x="441325" y="438150"/>
            <a:ext cx="8686800" cy="461963"/>
          </a:xfrm>
          <a:prstGeom prst="rect">
            <a:avLst/>
          </a:prstGeom>
          <a:noFill/>
          <a:ln w="9525">
            <a:noFill/>
            <a:miter lim="800000"/>
            <a:headEnd/>
            <a:tailEnd/>
          </a:ln>
        </p:spPr>
        <p:txBody>
          <a:bodyPr>
            <a:spAutoFit/>
          </a:bodyPr>
          <a:lstStyle/>
          <a:p>
            <a:r>
              <a:rPr lang="zh-CN" altLang="en-US" sz="2400" b="1">
                <a:solidFill>
                  <a:srgbClr val="FF0000"/>
                </a:solidFill>
                <a:latin typeface="微软雅黑"/>
                <a:ea typeface="微软雅黑"/>
                <a:cs typeface="Arial" charset="0"/>
              </a:rPr>
              <a:t>“印度制造”中心</a:t>
            </a:r>
            <a:endParaRPr lang="en-GB" sz="2400" b="1">
              <a:solidFill>
                <a:srgbClr val="FF0000"/>
              </a:solidFill>
              <a:latin typeface="Times New Roman" pitchFamily="18" charset="0"/>
              <a:ea typeface="微软雅黑"/>
              <a:cs typeface="Arial" charset="0"/>
            </a:endParaRPr>
          </a:p>
        </p:txBody>
      </p:sp>
      <p:cxnSp>
        <p:nvCxnSpPr>
          <p:cNvPr id="38" name="Straight Connector 37"/>
          <p:cNvCxnSpPr/>
          <p:nvPr/>
        </p:nvCxnSpPr>
        <p:spPr>
          <a:xfrm>
            <a:off x="533400" y="874713"/>
            <a:ext cx="8077200" cy="0"/>
          </a:xfrm>
          <a:prstGeom prst="line">
            <a:avLst/>
          </a:prstGeom>
          <a:ln w="57150" cmpd="sng">
            <a:solidFill>
              <a:srgbClr val="FF0000"/>
            </a:solidFill>
            <a:prstDash val="solid"/>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433388" y="996950"/>
            <a:ext cx="8232775" cy="2878138"/>
          </a:xfrm>
          <a:prstGeom prst="rect">
            <a:avLst/>
          </a:prstGeom>
        </p:spPr>
        <p:txBody>
          <a:bodyPr bIns="0">
            <a:spAutoFit/>
          </a:bodyPr>
          <a:lstStyle/>
          <a:p>
            <a:pPr marL="285750" indent="-285750" fontAlgn="auto">
              <a:spcBef>
                <a:spcPts val="0"/>
              </a:spcBef>
              <a:spcAft>
                <a:spcPts val="0"/>
              </a:spcAft>
              <a:buFont typeface="Wingdings" pitchFamily="2" charset="2"/>
              <a:buChar char="Ø"/>
              <a:defRPr/>
            </a:pPr>
            <a:r>
              <a:rPr lang="zh-CN" altLang="zh-CN" sz="2000">
                <a:latin typeface="+mj-ea"/>
                <a:ea typeface="+mj-ea"/>
              </a:rPr>
              <a:t>该中心位于印度孟买国际展览中心，旨在展示印度开发的最具创新的产品和制造流程。</a:t>
            </a:r>
          </a:p>
          <a:p>
            <a:pPr marL="285750" indent="-285750" fontAlgn="auto">
              <a:spcBef>
                <a:spcPts val="0"/>
              </a:spcBef>
              <a:spcAft>
                <a:spcPts val="0"/>
              </a:spcAft>
              <a:buFont typeface="Wingdings" pitchFamily="2" charset="2"/>
              <a:buChar char="Ø"/>
              <a:defRPr/>
            </a:pPr>
            <a:r>
              <a:rPr lang="zh-CN" altLang="zh-CN" sz="2000">
                <a:latin typeface="+mj-ea"/>
                <a:ea typeface="+mj-ea"/>
              </a:rPr>
              <a:t>中心本身设计也十分前卫，融合了传统建筑美学和未来主义风格。</a:t>
            </a:r>
          </a:p>
          <a:p>
            <a:pPr fontAlgn="auto">
              <a:spcBef>
                <a:spcPts val="0"/>
              </a:spcBef>
              <a:spcAft>
                <a:spcPts val="0"/>
              </a:spcAft>
              <a:defRPr/>
            </a:pPr>
            <a:r>
              <a:rPr lang="en-US" altLang="zh-CN">
                <a:latin typeface="+mj-ea"/>
                <a:ea typeface="+mj-ea"/>
              </a:rPr>
              <a:t> </a:t>
            </a:r>
            <a:endParaRPr lang="zh-CN" altLang="zh-CN">
              <a:latin typeface="+mj-ea"/>
              <a:ea typeface="+mj-ea"/>
            </a:endParaRPr>
          </a:p>
          <a:p>
            <a:pPr fontAlgn="auto">
              <a:spcBef>
                <a:spcPts val="0"/>
              </a:spcBef>
              <a:spcAft>
                <a:spcPts val="0"/>
              </a:spcAft>
              <a:defRPr/>
            </a:pPr>
            <a:r>
              <a:rPr lang="zh-CN" altLang="zh-CN" sz="2400" b="1">
                <a:latin typeface="+mj-ea"/>
                <a:ea typeface="+mj-ea"/>
              </a:rPr>
              <a:t>各行业展馆</a:t>
            </a:r>
          </a:p>
          <a:p>
            <a:pPr fontAlgn="auto">
              <a:spcBef>
                <a:spcPts val="0"/>
              </a:spcBef>
              <a:spcAft>
                <a:spcPts val="0"/>
              </a:spcAft>
              <a:defRPr/>
            </a:pPr>
            <a:r>
              <a:rPr lang="zh-CN" altLang="zh-CN" sz="2000" i="1">
                <a:latin typeface="+mj-ea"/>
                <a:ea typeface="+mj-ea"/>
              </a:rPr>
              <a:t>展示几个重点行业的印度及其他国家的公司</a:t>
            </a:r>
          </a:p>
          <a:p>
            <a:pPr fontAlgn="auto">
              <a:spcBef>
                <a:spcPts val="0"/>
              </a:spcBef>
              <a:spcAft>
                <a:spcPts val="0"/>
              </a:spcAft>
              <a:defRPr/>
            </a:pPr>
            <a:r>
              <a:rPr lang="en-US" altLang="zh-CN">
                <a:latin typeface="+mj-ea"/>
                <a:ea typeface="+mj-ea"/>
              </a:rPr>
              <a:t> </a:t>
            </a:r>
            <a:endParaRPr lang="zh-CN" altLang="zh-CN">
              <a:latin typeface="+mj-ea"/>
              <a:ea typeface="+mj-ea"/>
            </a:endParaRPr>
          </a:p>
          <a:p>
            <a:pPr fontAlgn="auto">
              <a:spcBef>
                <a:spcPts val="0"/>
              </a:spcBef>
              <a:spcAft>
                <a:spcPts val="0"/>
              </a:spcAft>
              <a:defRPr/>
            </a:pPr>
            <a:r>
              <a:rPr lang="zh-CN" altLang="zh-CN" sz="2400" b="1">
                <a:latin typeface="+mj-ea"/>
                <a:ea typeface="+mj-ea"/>
              </a:rPr>
              <a:t>各邦展馆</a:t>
            </a:r>
          </a:p>
          <a:p>
            <a:pPr fontAlgn="auto">
              <a:spcBef>
                <a:spcPts val="0"/>
              </a:spcBef>
              <a:spcAft>
                <a:spcPts val="0"/>
              </a:spcAft>
              <a:defRPr/>
            </a:pPr>
            <a:r>
              <a:rPr lang="zh-CN" altLang="zh-CN" sz="2000" i="1">
                <a:latin typeface="+mj-ea"/>
                <a:ea typeface="+mj-ea"/>
              </a:rPr>
              <a:t>展示印度最重要的几大制造邦，其成就以及投资潜力</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a:solidFill>
          <a:srgbClr val="C0C0C0"/>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13089</TotalTime>
  <Words>1517</Words>
  <Application>Microsoft Office PowerPoint</Application>
  <PresentationFormat>全屏显示(4:3)</PresentationFormat>
  <Paragraphs>160</Paragraphs>
  <Slides>24</Slides>
  <Notes>2</Notes>
  <HiddenSlides>0</HiddenSlides>
  <MMClips>0</MMClips>
  <ScaleCrop>false</ScaleCrop>
  <HeadingPairs>
    <vt:vector size="8" baseType="variant">
      <vt:variant>
        <vt:lpstr>已用的字体</vt:lpstr>
      </vt:variant>
      <vt:variant>
        <vt:i4>7</vt:i4>
      </vt:variant>
      <vt:variant>
        <vt:lpstr>演示文稿设计模板</vt:lpstr>
      </vt:variant>
      <vt:variant>
        <vt:i4>11</vt:i4>
      </vt:variant>
      <vt:variant>
        <vt:lpstr>嵌入 OLE 服务器</vt:lpstr>
      </vt:variant>
      <vt:variant>
        <vt:i4>1</vt:i4>
      </vt:variant>
      <vt:variant>
        <vt:lpstr>幻灯片标题</vt:lpstr>
      </vt:variant>
      <vt:variant>
        <vt:i4>24</vt:i4>
      </vt:variant>
    </vt:vector>
  </HeadingPairs>
  <TitlesOfParts>
    <vt:vector size="43" baseType="lpstr">
      <vt:lpstr>Arial</vt:lpstr>
      <vt:lpstr>宋体</vt:lpstr>
      <vt:lpstr>Impact</vt:lpstr>
      <vt:lpstr>Times New Roman</vt:lpstr>
      <vt:lpstr>Calibri</vt:lpstr>
      <vt:lpstr>微软雅黑</vt:lpstr>
      <vt:lpstr>Wingdings</vt:lpstr>
      <vt:lpstr>NewsPrint</vt:lpstr>
      <vt:lpstr>NewsPrint</vt:lpstr>
      <vt:lpstr>NewsPrint</vt:lpstr>
      <vt:lpstr>NewsPrint</vt:lpstr>
      <vt:lpstr>NewsPrint</vt:lpstr>
      <vt:lpstr>NewsPrint</vt:lpstr>
      <vt:lpstr>NewsPrint</vt:lpstr>
      <vt:lpstr>NewsPrint</vt:lpstr>
      <vt:lpstr>NewsPrint</vt:lpstr>
      <vt:lpstr>NewsPrint</vt:lpstr>
      <vt:lpstr>NewsPrint</vt:lpstr>
      <vt:lpstr>think-cell Slide</vt:lpstr>
      <vt:lpstr>MAKE IN INDIA WEEK</vt:lpstr>
      <vt:lpstr>议程 </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Company>PricewaterhouseCoopers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MIIW</dc:title>
  <dc:creator>Svetlana Vladimirovna Samodurova</dc:creator>
  <cp:lastModifiedBy>Sky123.Org</cp:lastModifiedBy>
  <cp:revision>260</cp:revision>
  <dcterms:created xsi:type="dcterms:W3CDTF">2015-11-10T11:50:14Z</dcterms:created>
  <dcterms:modified xsi:type="dcterms:W3CDTF">2015-12-28T08:07:40Z</dcterms:modified>
</cp:coreProperties>
</file>